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1.png"/><Relationship Id="rId21" Type="http://schemas.openxmlformats.org/officeDocument/2006/relationships/image" Target="../media/image236.png"/><Relationship Id="rId42" Type="http://schemas.openxmlformats.org/officeDocument/2006/relationships/image" Target="../media/image257.png"/><Relationship Id="rId47" Type="http://schemas.openxmlformats.org/officeDocument/2006/relationships/image" Target="../media/image262.png"/><Relationship Id="rId63" Type="http://schemas.openxmlformats.org/officeDocument/2006/relationships/image" Target="../media/image278.png"/><Relationship Id="rId68" Type="http://schemas.openxmlformats.org/officeDocument/2006/relationships/image" Target="../media/image283.png"/><Relationship Id="rId84" Type="http://schemas.openxmlformats.org/officeDocument/2006/relationships/image" Target="../media/image299.png"/><Relationship Id="rId89" Type="http://schemas.openxmlformats.org/officeDocument/2006/relationships/image" Target="../media/image304.png"/><Relationship Id="rId16" Type="http://schemas.openxmlformats.org/officeDocument/2006/relationships/image" Target="../media/image231.png"/><Relationship Id="rId11" Type="http://schemas.openxmlformats.org/officeDocument/2006/relationships/image" Target="../media/image226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53" Type="http://schemas.openxmlformats.org/officeDocument/2006/relationships/image" Target="../media/image268.png"/><Relationship Id="rId58" Type="http://schemas.openxmlformats.org/officeDocument/2006/relationships/image" Target="../media/image273.png"/><Relationship Id="rId74" Type="http://schemas.openxmlformats.org/officeDocument/2006/relationships/image" Target="../media/image289.png"/><Relationship Id="rId79" Type="http://schemas.openxmlformats.org/officeDocument/2006/relationships/image" Target="../media/image294.png"/><Relationship Id="rId5" Type="http://schemas.openxmlformats.org/officeDocument/2006/relationships/image" Target="../media/image221.png"/><Relationship Id="rId90" Type="http://schemas.openxmlformats.org/officeDocument/2006/relationships/image" Target="../media/image305.png"/><Relationship Id="rId95" Type="http://schemas.openxmlformats.org/officeDocument/2006/relationships/image" Target="../media/image307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Relationship Id="rId43" Type="http://schemas.openxmlformats.org/officeDocument/2006/relationships/image" Target="../media/image258.png"/><Relationship Id="rId48" Type="http://schemas.openxmlformats.org/officeDocument/2006/relationships/image" Target="../media/image263.png"/><Relationship Id="rId64" Type="http://schemas.openxmlformats.org/officeDocument/2006/relationships/image" Target="../media/image279.png"/><Relationship Id="rId69" Type="http://schemas.openxmlformats.org/officeDocument/2006/relationships/image" Target="../media/image284.png"/><Relationship Id="rId8" Type="http://schemas.openxmlformats.org/officeDocument/2006/relationships/image" Target="../media/image223.png"/><Relationship Id="rId51" Type="http://schemas.openxmlformats.org/officeDocument/2006/relationships/image" Target="../media/image266.png"/><Relationship Id="rId72" Type="http://schemas.openxmlformats.org/officeDocument/2006/relationships/image" Target="../media/image287.png"/><Relationship Id="rId80" Type="http://schemas.openxmlformats.org/officeDocument/2006/relationships/image" Target="../media/image295.png"/><Relationship Id="rId85" Type="http://schemas.openxmlformats.org/officeDocument/2006/relationships/image" Target="../media/image300.png"/><Relationship Id="rId93" Type="http://schemas.openxmlformats.org/officeDocument/2006/relationships/image" Target="../media/image5.png"/><Relationship Id="rId3" Type="http://schemas.openxmlformats.org/officeDocument/2006/relationships/image" Target="../media/image133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46" Type="http://schemas.openxmlformats.org/officeDocument/2006/relationships/image" Target="../media/image261.png"/><Relationship Id="rId59" Type="http://schemas.openxmlformats.org/officeDocument/2006/relationships/image" Target="../media/image274.png"/><Relationship Id="rId67" Type="http://schemas.openxmlformats.org/officeDocument/2006/relationships/image" Target="../media/image282.png"/><Relationship Id="rId20" Type="http://schemas.openxmlformats.org/officeDocument/2006/relationships/image" Target="../media/image235.png"/><Relationship Id="rId41" Type="http://schemas.openxmlformats.org/officeDocument/2006/relationships/image" Target="../media/image256.png"/><Relationship Id="rId54" Type="http://schemas.openxmlformats.org/officeDocument/2006/relationships/image" Target="../media/image269.png"/><Relationship Id="rId62" Type="http://schemas.openxmlformats.org/officeDocument/2006/relationships/image" Target="../media/image277.png"/><Relationship Id="rId70" Type="http://schemas.openxmlformats.org/officeDocument/2006/relationships/image" Target="../media/image285.png"/><Relationship Id="rId75" Type="http://schemas.openxmlformats.org/officeDocument/2006/relationships/image" Target="../media/image290.png"/><Relationship Id="rId83" Type="http://schemas.openxmlformats.org/officeDocument/2006/relationships/image" Target="../media/image298.png"/><Relationship Id="rId88" Type="http://schemas.openxmlformats.org/officeDocument/2006/relationships/image" Target="../media/image303.png"/><Relationship Id="rId91" Type="http://schemas.openxmlformats.org/officeDocument/2006/relationships/image" Target="../media/image3.png"/><Relationship Id="rId96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49" Type="http://schemas.openxmlformats.org/officeDocument/2006/relationships/image" Target="../media/image264.png"/><Relationship Id="rId57" Type="http://schemas.openxmlformats.org/officeDocument/2006/relationships/image" Target="../media/image272.png"/><Relationship Id="rId10" Type="http://schemas.openxmlformats.org/officeDocument/2006/relationships/image" Target="../media/image225.png"/><Relationship Id="rId31" Type="http://schemas.openxmlformats.org/officeDocument/2006/relationships/image" Target="../media/image246.png"/><Relationship Id="rId44" Type="http://schemas.openxmlformats.org/officeDocument/2006/relationships/image" Target="../media/image259.png"/><Relationship Id="rId52" Type="http://schemas.openxmlformats.org/officeDocument/2006/relationships/image" Target="../media/image267.png"/><Relationship Id="rId60" Type="http://schemas.openxmlformats.org/officeDocument/2006/relationships/image" Target="../media/image275.png"/><Relationship Id="rId65" Type="http://schemas.openxmlformats.org/officeDocument/2006/relationships/image" Target="../media/image280.png"/><Relationship Id="rId73" Type="http://schemas.openxmlformats.org/officeDocument/2006/relationships/image" Target="../media/image288.png"/><Relationship Id="rId78" Type="http://schemas.openxmlformats.org/officeDocument/2006/relationships/image" Target="../media/image293.png"/><Relationship Id="rId81" Type="http://schemas.openxmlformats.org/officeDocument/2006/relationships/image" Target="../media/image296.png"/><Relationship Id="rId86" Type="http://schemas.openxmlformats.org/officeDocument/2006/relationships/image" Target="../media/image301.png"/><Relationship Id="rId94" Type="http://schemas.openxmlformats.org/officeDocument/2006/relationships/image" Target="../media/image306.png"/><Relationship Id="rId4" Type="http://schemas.openxmlformats.org/officeDocument/2006/relationships/image" Target="../media/image134.png"/><Relationship Id="rId9" Type="http://schemas.openxmlformats.org/officeDocument/2006/relationships/image" Target="../media/image224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39" Type="http://schemas.openxmlformats.org/officeDocument/2006/relationships/image" Target="../media/image254.png"/><Relationship Id="rId34" Type="http://schemas.openxmlformats.org/officeDocument/2006/relationships/image" Target="../media/image249.png"/><Relationship Id="rId50" Type="http://schemas.openxmlformats.org/officeDocument/2006/relationships/image" Target="../media/image265.png"/><Relationship Id="rId55" Type="http://schemas.openxmlformats.org/officeDocument/2006/relationships/image" Target="../media/image270.png"/><Relationship Id="rId76" Type="http://schemas.openxmlformats.org/officeDocument/2006/relationships/image" Target="../media/image291.png"/><Relationship Id="rId7" Type="http://schemas.openxmlformats.org/officeDocument/2006/relationships/image" Target="../media/image69.png"/><Relationship Id="rId71" Type="http://schemas.openxmlformats.org/officeDocument/2006/relationships/image" Target="../media/image286.png"/><Relationship Id="rId92" Type="http://schemas.openxmlformats.org/officeDocument/2006/relationships/image" Target="../media/image4.png"/><Relationship Id="rId2" Type="http://schemas.openxmlformats.org/officeDocument/2006/relationships/image" Target="../media/image132.png"/><Relationship Id="rId29" Type="http://schemas.openxmlformats.org/officeDocument/2006/relationships/image" Target="../media/image244.png"/><Relationship Id="rId24" Type="http://schemas.openxmlformats.org/officeDocument/2006/relationships/image" Target="../media/image239.png"/><Relationship Id="rId40" Type="http://schemas.openxmlformats.org/officeDocument/2006/relationships/image" Target="../media/image255.png"/><Relationship Id="rId45" Type="http://schemas.openxmlformats.org/officeDocument/2006/relationships/image" Target="../media/image260.png"/><Relationship Id="rId66" Type="http://schemas.openxmlformats.org/officeDocument/2006/relationships/image" Target="../media/image281.png"/><Relationship Id="rId87" Type="http://schemas.openxmlformats.org/officeDocument/2006/relationships/image" Target="../media/image302.png"/><Relationship Id="rId61" Type="http://schemas.openxmlformats.org/officeDocument/2006/relationships/image" Target="../media/image276.png"/><Relationship Id="rId82" Type="http://schemas.openxmlformats.org/officeDocument/2006/relationships/image" Target="../media/image297.png"/><Relationship Id="rId19" Type="http://schemas.openxmlformats.org/officeDocument/2006/relationships/image" Target="../media/image234.png"/><Relationship Id="rId14" Type="http://schemas.openxmlformats.org/officeDocument/2006/relationships/image" Target="../media/image229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Relationship Id="rId56" Type="http://schemas.openxmlformats.org/officeDocument/2006/relationships/image" Target="../media/image271.png"/><Relationship Id="rId77" Type="http://schemas.openxmlformats.org/officeDocument/2006/relationships/image" Target="../media/image292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7.png"/><Relationship Id="rId21" Type="http://schemas.openxmlformats.org/officeDocument/2006/relationships/image" Target="../media/image322.png"/><Relationship Id="rId42" Type="http://schemas.openxmlformats.org/officeDocument/2006/relationships/image" Target="../media/image343.png"/><Relationship Id="rId47" Type="http://schemas.openxmlformats.org/officeDocument/2006/relationships/image" Target="../media/image348.png"/><Relationship Id="rId63" Type="http://schemas.openxmlformats.org/officeDocument/2006/relationships/image" Target="../media/image364.png"/><Relationship Id="rId68" Type="http://schemas.openxmlformats.org/officeDocument/2006/relationships/image" Target="../media/image369.png"/><Relationship Id="rId7" Type="http://schemas.openxmlformats.org/officeDocument/2006/relationships/image" Target="../media/image311.png"/><Relationship Id="rId71" Type="http://schemas.openxmlformats.org/officeDocument/2006/relationships/image" Target="../media/image372.png"/><Relationship Id="rId2" Type="http://schemas.openxmlformats.org/officeDocument/2006/relationships/image" Target="../media/image132.png"/><Relationship Id="rId16" Type="http://schemas.openxmlformats.org/officeDocument/2006/relationships/image" Target="../media/image5.png"/><Relationship Id="rId29" Type="http://schemas.openxmlformats.org/officeDocument/2006/relationships/image" Target="../media/image330.png"/><Relationship Id="rId11" Type="http://schemas.openxmlformats.org/officeDocument/2006/relationships/image" Target="../media/image315.png"/><Relationship Id="rId24" Type="http://schemas.openxmlformats.org/officeDocument/2006/relationships/image" Target="../media/image325.png"/><Relationship Id="rId32" Type="http://schemas.openxmlformats.org/officeDocument/2006/relationships/image" Target="../media/image333.png"/><Relationship Id="rId37" Type="http://schemas.openxmlformats.org/officeDocument/2006/relationships/image" Target="../media/image338.png"/><Relationship Id="rId40" Type="http://schemas.openxmlformats.org/officeDocument/2006/relationships/image" Target="../media/image341.png"/><Relationship Id="rId45" Type="http://schemas.openxmlformats.org/officeDocument/2006/relationships/image" Target="../media/image346.png"/><Relationship Id="rId53" Type="http://schemas.openxmlformats.org/officeDocument/2006/relationships/image" Target="../media/image354.png"/><Relationship Id="rId58" Type="http://schemas.openxmlformats.org/officeDocument/2006/relationships/image" Target="../media/image359.png"/><Relationship Id="rId66" Type="http://schemas.openxmlformats.org/officeDocument/2006/relationships/image" Target="../media/image367.png"/><Relationship Id="rId5" Type="http://schemas.openxmlformats.org/officeDocument/2006/relationships/image" Target="../media/image309.png"/><Relationship Id="rId61" Type="http://schemas.openxmlformats.org/officeDocument/2006/relationships/image" Target="../media/image362.png"/><Relationship Id="rId19" Type="http://schemas.openxmlformats.org/officeDocument/2006/relationships/image" Target="../media/image320.png"/><Relationship Id="rId14" Type="http://schemas.openxmlformats.org/officeDocument/2006/relationships/image" Target="../media/image3.png"/><Relationship Id="rId22" Type="http://schemas.openxmlformats.org/officeDocument/2006/relationships/image" Target="../media/image323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Relationship Id="rId43" Type="http://schemas.openxmlformats.org/officeDocument/2006/relationships/image" Target="../media/image344.png"/><Relationship Id="rId48" Type="http://schemas.openxmlformats.org/officeDocument/2006/relationships/image" Target="../media/image349.png"/><Relationship Id="rId56" Type="http://schemas.openxmlformats.org/officeDocument/2006/relationships/image" Target="../media/image357.png"/><Relationship Id="rId64" Type="http://schemas.openxmlformats.org/officeDocument/2006/relationships/image" Target="../media/image365.png"/><Relationship Id="rId69" Type="http://schemas.openxmlformats.org/officeDocument/2006/relationships/image" Target="../media/image370.png"/><Relationship Id="rId8" Type="http://schemas.openxmlformats.org/officeDocument/2006/relationships/image" Target="../media/image312.png"/><Relationship Id="rId51" Type="http://schemas.openxmlformats.org/officeDocument/2006/relationships/image" Target="../media/image352.png"/><Relationship Id="rId3" Type="http://schemas.openxmlformats.org/officeDocument/2006/relationships/image" Target="../media/image133.png"/><Relationship Id="rId12" Type="http://schemas.openxmlformats.org/officeDocument/2006/relationships/image" Target="../media/image316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33" Type="http://schemas.openxmlformats.org/officeDocument/2006/relationships/image" Target="../media/image334.png"/><Relationship Id="rId38" Type="http://schemas.openxmlformats.org/officeDocument/2006/relationships/image" Target="../media/image339.png"/><Relationship Id="rId46" Type="http://schemas.openxmlformats.org/officeDocument/2006/relationships/image" Target="../media/image347.png"/><Relationship Id="rId59" Type="http://schemas.openxmlformats.org/officeDocument/2006/relationships/image" Target="../media/image360.png"/><Relationship Id="rId67" Type="http://schemas.openxmlformats.org/officeDocument/2006/relationships/image" Target="../media/image368.png"/><Relationship Id="rId20" Type="http://schemas.openxmlformats.org/officeDocument/2006/relationships/image" Target="../media/image321.png"/><Relationship Id="rId41" Type="http://schemas.openxmlformats.org/officeDocument/2006/relationships/image" Target="../media/image342.png"/><Relationship Id="rId54" Type="http://schemas.openxmlformats.org/officeDocument/2006/relationships/image" Target="../media/image355.png"/><Relationship Id="rId62" Type="http://schemas.openxmlformats.org/officeDocument/2006/relationships/image" Target="../media/image363.png"/><Relationship Id="rId70" Type="http://schemas.openxmlformats.org/officeDocument/2006/relationships/image" Target="../media/image3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5" Type="http://schemas.openxmlformats.org/officeDocument/2006/relationships/image" Target="../media/image4.png"/><Relationship Id="rId23" Type="http://schemas.openxmlformats.org/officeDocument/2006/relationships/image" Target="../media/image324.png"/><Relationship Id="rId28" Type="http://schemas.openxmlformats.org/officeDocument/2006/relationships/image" Target="../media/image329.png"/><Relationship Id="rId36" Type="http://schemas.openxmlformats.org/officeDocument/2006/relationships/image" Target="../media/image337.png"/><Relationship Id="rId49" Type="http://schemas.openxmlformats.org/officeDocument/2006/relationships/image" Target="../media/image350.png"/><Relationship Id="rId57" Type="http://schemas.openxmlformats.org/officeDocument/2006/relationships/image" Target="../media/image358.png"/><Relationship Id="rId10" Type="http://schemas.openxmlformats.org/officeDocument/2006/relationships/image" Target="../media/image314.png"/><Relationship Id="rId31" Type="http://schemas.openxmlformats.org/officeDocument/2006/relationships/image" Target="../media/image332.png"/><Relationship Id="rId44" Type="http://schemas.openxmlformats.org/officeDocument/2006/relationships/image" Target="../media/image345.png"/><Relationship Id="rId52" Type="http://schemas.openxmlformats.org/officeDocument/2006/relationships/image" Target="../media/image353.png"/><Relationship Id="rId60" Type="http://schemas.openxmlformats.org/officeDocument/2006/relationships/image" Target="../media/image361.png"/><Relationship Id="rId65" Type="http://schemas.openxmlformats.org/officeDocument/2006/relationships/image" Target="../media/image366.png"/><Relationship Id="rId4" Type="http://schemas.openxmlformats.org/officeDocument/2006/relationships/image" Target="../media/image134.png"/><Relationship Id="rId9" Type="http://schemas.openxmlformats.org/officeDocument/2006/relationships/image" Target="../media/image313.png"/><Relationship Id="rId13" Type="http://schemas.openxmlformats.org/officeDocument/2006/relationships/image" Target="../media/image317.png"/><Relationship Id="rId18" Type="http://schemas.openxmlformats.org/officeDocument/2006/relationships/image" Target="../media/image319.png"/><Relationship Id="rId39" Type="http://schemas.openxmlformats.org/officeDocument/2006/relationships/image" Target="../media/image340.png"/><Relationship Id="rId34" Type="http://schemas.openxmlformats.org/officeDocument/2006/relationships/image" Target="../media/image335.png"/><Relationship Id="rId50" Type="http://schemas.openxmlformats.org/officeDocument/2006/relationships/image" Target="../media/image351.png"/><Relationship Id="rId55" Type="http://schemas.openxmlformats.org/officeDocument/2006/relationships/image" Target="../media/image3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133.png"/><Relationship Id="rId21" Type="http://schemas.openxmlformats.org/officeDocument/2006/relationships/image" Target="../media/image390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5" Type="http://schemas.openxmlformats.org/officeDocument/2006/relationships/image" Target="../media/image391.png"/><Relationship Id="rId2" Type="http://schemas.openxmlformats.org/officeDocument/2006/relationships/image" Target="../media/image132.png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24" Type="http://schemas.openxmlformats.org/officeDocument/2006/relationships/image" Target="../media/image4.png"/><Relationship Id="rId5" Type="http://schemas.openxmlformats.org/officeDocument/2006/relationships/image" Target="../media/image374.png"/><Relationship Id="rId15" Type="http://schemas.openxmlformats.org/officeDocument/2006/relationships/image" Target="../media/image384.png"/><Relationship Id="rId23" Type="http://schemas.openxmlformats.org/officeDocument/2006/relationships/image" Target="../media/image3.png"/><Relationship Id="rId10" Type="http://schemas.openxmlformats.org/officeDocument/2006/relationships/image" Target="../media/image379.png"/><Relationship Id="rId19" Type="http://schemas.openxmlformats.org/officeDocument/2006/relationships/image" Target="../media/image388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Relationship Id="rId2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9.png"/><Relationship Id="rId18" Type="http://schemas.openxmlformats.org/officeDocument/2006/relationships/image" Target="../media/image404.png"/><Relationship Id="rId26" Type="http://schemas.openxmlformats.org/officeDocument/2006/relationships/image" Target="../media/image412.png"/><Relationship Id="rId39" Type="http://schemas.openxmlformats.org/officeDocument/2006/relationships/image" Target="../media/image425.png"/><Relationship Id="rId21" Type="http://schemas.openxmlformats.org/officeDocument/2006/relationships/image" Target="../media/image407.png"/><Relationship Id="rId34" Type="http://schemas.openxmlformats.org/officeDocument/2006/relationships/image" Target="../media/image420.png"/><Relationship Id="rId42" Type="http://schemas.openxmlformats.org/officeDocument/2006/relationships/image" Target="../media/image428.png"/><Relationship Id="rId47" Type="http://schemas.openxmlformats.org/officeDocument/2006/relationships/image" Target="../media/image5.png"/><Relationship Id="rId7" Type="http://schemas.openxmlformats.org/officeDocument/2006/relationships/image" Target="../media/image393.png"/><Relationship Id="rId2" Type="http://schemas.openxmlformats.org/officeDocument/2006/relationships/image" Target="../media/image132.png"/><Relationship Id="rId16" Type="http://schemas.openxmlformats.org/officeDocument/2006/relationships/image" Target="../media/image402.png"/><Relationship Id="rId29" Type="http://schemas.openxmlformats.org/officeDocument/2006/relationships/image" Target="../media/image415.png"/><Relationship Id="rId11" Type="http://schemas.openxmlformats.org/officeDocument/2006/relationships/image" Target="../media/image397.png"/><Relationship Id="rId24" Type="http://schemas.openxmlformats.org/officeDocument/2006/relationships/image" Target="../media/image410.png"/><Relationship Id="rId32" Type="http://schemas.openxmlformats.org/officeDocument/2006/relationships/image" Target="../media/image418.png"/><Relationship Id="rId37" Type="http://schemas.openxmlformats.org/officeDocument/2006/relationships/image" Target="../media/image423.png"/><Relationship Id="rId40" Type="http://schemas.openxmlformats.org/officeDocument/2006/relationships/image" Target="../media/image426.png"/><Relationship Id="rId45" Type="http://schemas.openxmlformats.org/officeDocument/2006/relationships/image" Target="../media/image3.png"/><Relationship Id="rId5" Type="http://schemas.openxmlformats.org/officeDocument/2006/relationships/image" Target="../media/image374.png"/><Relationship Id="rId15" Type="http://schemas.openxmlformats.org/officeDocument/2006/relationships/image" Target="../media/image401.png"/><Relationship Id="rId23" Type="http://schemas.openxmlformats.org/officeDocument/2006/relationships/image" Target="../media/image409.png"/><Relationship Id="rId28" Type="http://schemas.openxmlformats.org/officeDocument/2006/relationships/image" Target="../media/image414.png"/><Relationship Id="rId36" Type="http://schemas.openxmlformats.org/officeDocument/2006/relationships/image" Target="../media/image422.png"/><Relationship Id="rId49" Type="http://schemas.openxmlformats.org/officeDocument/2006/relationships/image" Target="../media/image432.png"/><Relationship Id="rId10" Type="http://schemas.openxmlformats.org/officeDocument/2006/relationships/image" Target="../media/image396.png"/><Relationship Id="rId19" Type="http://schemas.openxmlformats.org/officeDocument/2006/relationships/image" Target="../media/image405.png"/><Relationship Id="rId31" Type="http://schemas.openxmlformats.org/officeDocument/2006/relationships/image" Target="../media/image417.png"/><Relationship Id="rId44" Type="http://schemas.openxmlformats.org/officeDocument/2006/relationships/image" Target="../media/image430.png"/><Relationship Id="rId4" Type="http://schemas.openxmlformats.org/officeDocument/2006/relationships/image" Target="../media/image373.png"/><Relationship Id="rId9" Type="http://schemas.openxmlformats.org/officeDocument/2006/relationships/image" Target="../media/image395.png"/><Relationship Id="rId14" Type="http://schemas.openxmlformats.org/officeDocument/2006/relationships/image" Target="../media/image400.png"/><Relationship Id="rId22" Type="http://schemas.openxmlformats.org/officeDocument/2006/relationships/image" Target="../media/image408.png"/><Relationship Id="rId27" Type="http://schemas.openxmlformats.org/officeDocument/2006/relationships/image" Target="../media/image413.png"/><Relationship Id="rId30" Type="http://schemas.openxmlformats.org/officeDocument/2006/relationships/image" Target="../media/image416.png"/><Relationship Id="rId35" Type="http://schemas.openxmlformats.org/officeDocument/2006/relationships/image" Target="../media/image421.png"/><Relationship Id="rId43" Type="http://schemas.openxmlformats.org/officeDocument/2006/relationships/image" Target="../media/image429.png"/><Relationship Id="rId48" Type="http://schemas.openxmlformats.org/officeDocument/2006/relationships/image" Target="../media/image431.png"/><Relationship Id="rId8" Type="http://schemas.openxmlformats.org/officeDocument/2006/relationships/image" Target="../media/image394.png"/><Relationship Id="rId3" Type="http://schemas.openxmlformats.org/officeDocument/2006/relationships/image" Target="../media/image133.png"/><Relationship Id="rId12" Type="http://schemas.openxmlformats.org/officeDocument/2006/relationships/image" Target="../media/image398.png"/><Relationship Id="rId17" Type="http://schemas.openxmlformats.org/officeDocument/2006/relationships/image" Target="../media/image403.png"/><Relationship Id="rId25" Type="http://schemas.openxmlformats.org/officeDocument/2006/relationships/image" Target="../media/image411.png"/><Relationship Id="rId33" Type="http://schemas.openxmlformats.org/officeDocument/2006/relationships/image" Target="../media/image419.png"/><Relationship Id="rId38" Type="http://schemas.openxmlformats.org/officeDocument/2006/relationships/image" Target="../media/image424.png"/><Relationship Id="rId46" Type="http://schemas.openxmlformats.org/officeDocument/2006/relationships/image" Target="../media/image4.png"/><Relationship Id="rId20" Type="http://schemas.openxmlformats.org/officeDocument/2006/relationships/image" Target="../media/image406.png"/><Relationship Id="rId41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39.png"/><Relationship Id="rId18" Type="http://schemas.openxmlformats.org/officeDocument/2006/relationships/image" Target="../media/image443.png"/><Relationship Id="rId3" Type="http://schemas.openxmlformats.org/officeDocument/2006/relationships/image" Target="../media/image133.png"/><Relationship Id="rId7" Type="http://schemas.openxmlformats.org/officeDocument/2006/relationships/image" Target="../media/image435.png"/><Relationship Id="rId12" Type="http://schemas.openxmlformats.org/officeDocument/2006/relationships/image" Target="../media/image4.png"/><Relationship Id="rId17" Type="http://schemas.openxmlformats.org/officeDocument/2006/relationships/image" Target="../media/image442.png"/><Relationship Id="rId2" Type="http://schemas.openxmlformats.org/officeDocument/2006/relationships/image" Target="../media/image132.png"/><Relationship Id="rId16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11" Type="http://schemas.openxmlformats.org/officeDocument/2006/relationships/image" Target="../media/image3.png"/><Relationship Id="rId5" Type="http://schemas.openxmlformats.org/officeDocument/2006/relationships/image" Target="../media/image433.png"/><Relationship Id="rId15" Type="http://schemas.openxmlformats.org/officeDocument/2006/relationships/image" Target="../media/image441.png"/><Relationship Id="rId10" Type="http://schemas.openxmlformats.org/officeDocument/2006/relationships/image" Target="../media/image438.png"/><Relationship Id="rId19" Type="http://schemas.openxmlformats.org/officeDocument/2006/relationships/image" Target="../media/image444.png"/><Relationship Id="rId4" Type="http://schemas.openxmlformats.org/officeDocument/2006/relationships/image" Target="../media/image5.png"/><Relationship Id="rId9" Type="http://schemas.openxmlformats.org/officeDocument/2006/relationships/image" Target="../media/image437.png"/><Relationship Id="rId14" Type="http://schemas.openxmlformats.org/officeDocument/2006/relationships/image" Target="../media/image4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448.png"/><Relationship Id="rId18" Type="http://schemas.openxmlformats.org/officeDocument/2006/relationships/image" Target="../media/image453.png"/><Relationship Id="rId3" Type="http://schemas.openxmlformats.org/officeDocument/2006/relationships/image" Target="../media/image39.png"/><Relationship Id="rId21" Type="http://schemas.openxmlformats.org/officeDocument/2006/relationships/image" Target="../media/image456.png"/><Relationship Id="rId7" Type="http://schemas.openxmlformats.org/officeDocument/2006/relationships/image" Target="../media/image164.png"/><Relationship Id="rId12" Type="http://schemas.openxmlformats.org/officeDocument/2006/relationships/image" Target="../media/image447.png"/><Relationship Id="rId17" Type="http://schemas.openxmlformats.org/officeDocument/2006/relationships/image" Target="../media/image452.png"/><Relationship Id="rId2" Type="http://schemas.openxmlformats.org/officeDocument/2006/relationships/image" Target="../media/image38.png"/><Relationship Id="rId16" Type="http://schemas.openxmlformats.org/officeDocument/2006/relationships/image" Target="../media/image451.png"/><Relationship Id="rId20" Type="http://schemas.openxmlformats.org/officeDocument/2006/relationships/image" Target="../media/image4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446.png"/><Relationship Id="rId5" Type="http://schemas.openxmlformats.org/officeDocument/2006/relationships/image" Target="../media/image42.png"/><Relationship Id="rId15" Type="http://schemas.openxmlformats.org/officeDocument/2006/relationships/image" Target="../media/image450.png"/><Relationship Id="rId10" Type="http://schemas.openxmlformats.org/officeDocument/2006/relationships/image" Target="../media/image445.png"/><Relationship Id="rId19" Type="http://schemas.openxmlformats.org/officeDocument/2006/relationships/image" Target="../media/image454.png"/><Relationship Id="rId4" Type="http://schemas.openxmlformats.org/officeDocument/2006/relationships/image" Target="../media/image41.png"/><Relationship Id="rId9" Type="http://schemas.openxmlformats.org/officeDocument/2006/relationships/image" Target="../media/image166.png"/><Relationship Id="rId14" Type="http://schemas.openxmlformats.org/officeDocument/2006/relationships/image" Target="../media/image449.png"/><Relationship Id="rId22" Type="http://schemas.openxmlformats.org/officeDocument/2006/relationships/image" Target="../media/image4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4.png"/><Relationship Id="rId18" Type="http://schemas.openxmlformats.org/officeDocument/2006/relationships/image" Target="../media/image469.png"/><Relationship Id="rId3" Type="http://schemas.openxmlformats.org/officeDocument/2006/relationships/image" Target="../media/image133.png"/><Relationship Id="rId21" Type="http://schemas.openxmlformats.org/officeDocument/2006/relationships/image" Target="../media/image472.png"/><Relationship Id="rId7" Type="http://schemas.openxmlformats.org/officeDocument/2006/relationships/image" Target="../media/image458.png"/><Relationship Id="rId12" Type="http://schemas.openxmlformats.org/officeDocument/2006/relationships/image" Target="../media/image463.png"/><Relationship Id="rId17" Type="http://schemas.openxmlformats.org/officeDocument/2006/relationships/image" Target="../media/image468.png"/><Relationship Id="rId2" Type="http://schemas.openxmlformats.org/officeDocument/2006/relationships/image" Target="../media/image132.png"/><Relationship Id="rId16" Type="http://schemas.openxmlformats.org/officeDocument/2006/relationships/image" Target="../media/image467.png"/><Relationship Id="rId20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62.png"/><Relationship Id="rId5" Type="http://schemas.openxmlformats.org/officeDocument/2006/relationships/image" Target="../media/image4.png"/><Relationship Id="rId15" Type="http://schemas.openxmlformats.org/officeDocument/2006/relationships/image" Target="../media/image466.png"/><Relationship Id="rId10" Type="http://schemas.openxmlformats.org/officeDocument/2006/relationships/image" Target="../media/image461.png"/><Relationship Id="rId19" Type="http://schemas.openxmlformats.org/officeDocument/2006/relationships/image" Target="../media/image470.png"/><Relationship Id="rId4" Type="http://schemas.openxmlformats.org/officeDocument/2006/relationships/image" Target="../media/image3.png"/><Relationship Id="rId9" Type="http://schemas.openxmlformats.org/officeDocument/2006/relationships/image" Target="../media/image460.png"/><Relationship Id="rId14" Type="http://schemas.openxmlformats.org/officeDocument/2006/relationships/image" Target="../media/image4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133.png"/><Relationship Id="rId7" Type="http://schemas.openxmlformats.org/officeDocument/2006/relationships/image" Target="../media/image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76.png"/><Relationship Id="rId4" Type="http://schemas.openxmlformats.org/officeDocument/2006/relationships/image" Target="../media/image473.png"/><Relationship Id="rId9" Type="http://schemas.openxmlformats.org/officeDocument/2006/relationships/image" Target="../media/image4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png"/><Relationship Id="rId18" Type="http://schemas.openxmlformats.org/officeDocument/2006/relationships/image" Target="../media/image48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12" Type="http://schemas.openxmlformats.org/officeDocument/2006/relationships/image" Target="../media/image4.png"/><Relationship Id="rId17" Type="http://schemas.openxmlformats.org/officeDocument/2006/relationships/image" Target="../media/image178.png"/><Relationship Id="rId2" Type="http://schemas.openxmlformats.org/officeDocument/2006/relationships/video" Target="../media/media1.mp4"/><Relationship Id="rId16" Type="http://schemas.openxmlformats.org/officeDocument/2006/relationships/image" Target="../media/image479.png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11" Type="http://schemas.openxmlformats.org/officeDocument/2006/relationships/image" Target="../media/image3.png"/><Relationship Id="rId5" Type="http://schemas.openxmlformats.org/officeDocument/2006/relationships/image" Target="../media/image2.png"/><Relationship Id="rId15" Type="http://schemas.openxmlformats.org/officeDocument/2006/relationships/image" Target="../media/image478.png"/><Relationship Id="rId10" Type="http://schemas.openxmlformats.org/officeDocument/2006/relationships/image" Target="../media/image477.png"/><Relationship Id="rId19" Type="http://schemas.openxmlformats.org/officeDocument/2006/relationships/image" Target="../media/image481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13" Type="http://schemas.openxmlformats.org/officeDocument/2006/relationships/image" Target="../media/image490.png"/><Relationship Id="rId3" Type="http://schemas.openxmlformats.org/officeDocument/2006/relationships/image" Target="../media/image483.png"/><Relationship Id="rId7" Type="http://schemas.openxmlformats.org/officeDocument/2006/relationships/image" Target="../media/image487.png"/><Relationship Id="rId12" Type="http://schemas.openxmlformats.org/officeDocument/2006/relationships/image" Target="../media/image5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.png"/><Relationship Id="rId5" Type="http://schemas.openxmlformats.org/officeDocument/2006/relationships/image" Target="../media/image485.png"/><Relationship Id="rId10" Type="http://schemas.openxmlformats.org/officeDocument/2006/relationships/image" Target="../media/image3.png"/><Relationship Id="rId4" Type="http://schemas.openxmlformats.org/officeDocument/2006/relationships/image" Target="../media/image484.png"/><Relationship Id="rId9" Type="http://schemas.openxmlformats.org/officeDocument/2006/relationships/image" Target="../media/image489.png"/><Relationship Id="rId14" Type="http://schemas.openxmlformats.org/officeDocument/2006/relationships/image" Target="../media/image4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7.png"/><Relationship Id="rId21" Type="http://schemas.openxmlformats.org/officeDocument/2006/relationships/image" Target="../media/image32.png"/><Relationship Id="rId7" Type="http://schemas.openxmlformats.org/officeDocument/2006/relationships/image" Target="../media/image21.png"/><Relationship Id="rId12" Type="http://schemas.openxmlformats.org/officeDocument/2006/relationships/image" Target="../media/image4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.png"/><Relationship Id="rId24" Type="http://schemas.openxmlformats.org/officeDocument/2006/relationships/image" Target="../media/image35.png"/><Relationship Id="rId5" Type="http://schemas.openxmlformats.org/officeDocument/2006/relationships/image" Target="../media/image19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4.png"/><Relationship Id="rId19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68.png"/><Relationship Id="rId3" Type="http://schemas.openxmlformats.org/officeDocument/2006/relationships/image" Target="../media/image2.png"/><Relationship Id="rId21" Type="http://schemas.openxmlformats.org/officeDocument/2006/relationships/image" Target="../media/image71.png"/><Relationship Id="rId7" Type="http://schemas.openxmlformats.org/officeDocument/2006/relationships/image" Target="../media/image7.png"/><Relationship Id="rId12" Type="http://schemas.openxmlformats.org/officeDocument/2006/relationships/image" Target="../media/image65.png"/><Relationship Id="rId17" Type="http://schemas.openxmlformats.org/officeDocument/2006/relationships/image" Target="../media/image5.png"/><Relationship Id="rId25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4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64.png"/><Relationship Id="rId24" Type="http://schemas.openxmlformats.org/officeDocument/2006/relationships/image" Target="../media/image74.png"/><Relationship Id="rId5" Type="http://schemas.openxmlformats.org/officeDocument/2006/relationships/image" Target="../media/image60.png"/><Relationship Id="rId15" Type="http://schemas.openxmlformats.org/officeDocument/2006/relationships/image" Target="../media/image3.png"/><Relationship Id="rId23" Type="http://schemas.openxmlformats.org/officeDocument/2006/relationships/image" Target="../media/image73.png"/><Relationship Id="rId10" Type="http://schemas.openxmlformats.org/officeDocument/2006/relationships/image" Target="../media/image63.png"/><Relationship Id="rId19" Type="http://schemas.openxmlformats.org/officeDocument/2006/relationships/image" Target="../media/image69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68.png"/><Relationship Id="rId39" Type="http://schemas.openxmlformats.org/officeDocument/2006/relationships/image" Target="../media/image102.png"/><Relationship Id="rId21" Type="http://schemas.openxmlformats.org/officeDocument/2006/relationships/image" Target="../media/image89.pn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2.png"/><Relationship Id="rId41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79.png"/><Relationship Id="rId24" Type="http://schemas.openxmlformats.org/officeDocument/2006/relationships/image" Target="../media/image4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5" Type="http://schemas.openxmlformats.org/officeDocument/2006/relationships/image" Target="../media/image60.png"/><Relationship Id="rId15" Type="http://schemas.openxmlformats.org/officeDocument/2006/relationships/image" Target="../media/image83.png"/><Relationship Id="rId23" Type="http://schemas.openxmlformats.org/officeDocument/2006/relationships/image" Target="../media/image3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31" Type="http://schemas.openxmlformats.org/officeDocument/2006/relationships/image" Target="../media/image94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69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43" Type="http://schemas.openxmlformats.org/officeDocument/2006/relationships/image" Target="../media/image106.png"/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5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108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" Type="http://schemas.openxmlformats.org/officeDocument/2006/relationships/image" Target="../media/image133.png"/><Relationship Id="rId21" Type="http://schemas.openxmlformats.org/officeDocument/2006/relationships/image" Target="../media/image148.png"/><Relationship Id="rId34" Type="http://schemas.openxmlformats.org/officeDocument/2006/relationships/image" Target="../media/image161.png"/><Relationship Id="rId7" Type="http://schemas.openxmlformats.org/officeDocument/2006/relationships/image" Target="../media/image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160.png"/><Relationship Id="rId2" Type="http://schemas.openxmlformats.org/officeDocument/2006/relationships/image" Target="../media/image132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5" Type="http://schemas.openxmlformats.org/officeDocument/2006/relationships/image" Target="../media/image135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31" Type="http://schemas.openxmlformats.org/officeDocument/2006/relationships/image" Target="../media/image158.png"/><Relationship Id="rId4" Type="http://schemas.openxmlformats.org/officeDocument/2006/relationships/image" Target="../media/image134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Relationship Id="rId8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1.png"/><Relationship Id="rId3" Type="http://schemas.openxmlformats.org/officeDocument/2006/relationships/image" Target="../media/image39.png"/><Relationship Id="rId21" Type="http://schemas.openxmlformats.org/officeDocument/2006/relationships/image" Target="../media/image174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51.png"/><Relationship Id="rId2" Type="http://schemas.openxmlformats.org/officeDocument/2006/relationships/image" Target="../media/image38.png"/><Relationship Id="rId16" Type="http://schemas.openxmlformats.org/officeDocument/2006/relationships/image" Target="../media/image50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42.png"/><Relationship Id="rId15" Type="http://schemas.openxmlformats.org/officeDocument/2006/relationships/image" Target="../media/image48.png"/><Relationship Id="rId10" Type="http://schemas.openxmlformats.org/officeDocument/2006/relationships/image" Target="../media/image167.png"/><Relationship Id="rId19" Type="http://schemas.openxmlformats.org/officeDocument/2006/relationships/image" Target="../media/image172.png"/><Relationship Id="rId4" Type="http://schemas.openxmlformats.org/officeDocument/2006/relationships/image" Target="../media/image41.png"/><Relationship Id="rId9" Type="http://schemas.openxmlformats.org/officeDocument/2006/relationships/image" Target="../media/image166.png"/><Relationship Id="rId14" Type="http://schemas.openxmlformats.org/officeDocument/2006/relationships/image" Target="../media/image47.png"/><Relationship Id="rId22" Type="http://schemas.openxmlformats.org/officeDocument/2006/relationships/image" Target="../media/image17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9" Type="http://schemas.openxmlformats.org/officeDocument/2006/relationships/image" Target="../media/image203.png"/><Relationship Id="rId21" Type="http://schemas.openxmlformats.org/officeDocument/2006/relationships/image" Target="../media/image185.png"/><Relationship Id="rId34" Type="http://schemas.openxmlformats.org/officeDocument/2006/relationships/image" Target="../media/image198.png"/><Relationship Id="rId42" Type="http://schemas.openxmlformats.org/officeDocument/2006/relationships/image" Target="../media/image206.png"/><Relationship Id="rId47" Type="http://schemas.openxmlformats.org/officeDocument/2006/relationships/image" Target="../media/image211.png"/><Relationship Id="rId50" Type="http://schemas.openxmlformats.org/officeDocument/2006/relationships/image" Target="../media/image214.png"/><Relationship Id="rId55" Type="http://schemas.openxmlformats.org/officeDocument/2006/relationships/image" Target="../media/image219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180.png"/><Relationship Id="rId29" Type="http://schemas.openxmlformats.org/officeDocument/2006/relationships/image" Target="../media/image193.png"/><Relationship Id="rId11" Type="http://schemas.openxmlformats.org/officeDocument/2006/relationships/image" Target="../media/image5.png"/><Relationship Id="rId24" Type="http://schemas.openxmlformats.org/officeDocument/2006/relationships/image" Target="../media/image188.png"/><Relationship Id="rId32" Type="http://schemas.openxmlformats.org/officeDocument/2006/relationships/image" Target="../media/image196.png"/><Relationship Id="rId37" Type="http://schemas.openxmlformats.org/officeDocument/2006/relationships/image" Target="../media/image201.png"/><Relationship Id="rId40" Type="http://schemas.openxmlformats.org/officeDocument/2006/relationships/image" Target="../media/image204.png"/><Relationship Id="rId45" Type="http://schemas.openxmlformats.org/officeDocument/2006/relationships/image" Target="../media/image209.png"/><Relationship Id="rId53" Type="http://schemas.openxmlformats.org/officeDocument/2006/relationships/image" Target="../media/image217.png"/><Relationship Id="rId5" Type="http://schemas.openxmlformats.org/officeDocument/2006/relationships/image" Target="../media/image60.png"/><Relationship Id="rId10" Type="http://schemas.openxmlformats.org/officeDocument/2006/relationships/image" Target="../media/image4.png"/><Relationship Id="rId19" Type="http://schemas.openxmlformats.org/officeDocument/2006/relationships/image" Target="../media/image183.png"/><Relationship Id="rId31" Type="http://schemas.openxmlformats.org/officeDocument/2006/relationships/image" Target="../media/image195.png"/><Relationship Id="rId44" Type="http://schemas.openxmlformats.org/officeDocument/2006/relationships/image" Target="../media/image208.png"/><Relationship Id="rId52" Type="http://schemas.openxmlformats.org/officeDocument/2006/relationships/image" Target="../media/image216.png"/><Relationship Id="rId4" Type="http://schemas.openxmlformats.org/officeDocument/2006/relationships/image" Target="../media/image59.png"/><Relationship Id="rId9" Type="http://schemas.openxmlformats.org/officeDocument/2006/relationships/image" Target="../media/image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9.png"/><Relationship Id="rId43" Type="http://schemas.openxmlformats.org/officeDocument/2006/relationships/image" Target="../media/image207.png"/><Relationship Id="rId48" Type="http://schemas.openxmlformats.org/officeDocument/2006/relationships/image" Target="../media/image212.png"/><Relationship Id="rId56" Type="http://schemas.openxmlformats.org/officeDocument/2006/relationships/image" Target="../media/image220.png"/><Relationship Id="rId8" Type="http://schemas.openxmlformats.org/officeDocument/2006/relationships/image" Target="../media/image176.png"/><Relationship Id="rId51" Type="http://schemas.openxmlformats.org/officeDocument/2006/relationships/image" Target="../media/image215.png"/><Relationship Id="rId3" Type="http://schemas.openxmlformats.org/officeDocument/2006/relationships/image" Target="../media/image2.png"/><Relationship Id="rId12" Type="http://schemas.openxmlformats.org/officeDocument/2006/relationships/image" Target="../media/image69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7.png"/><Relationship Id="rId38" Type="http://schemas.openxmlformats.org/officeDocument/2006/relationships/image" Target="../media/image202.png"/><Relationship Id="rId46" Type="http://schemas.openxmlformats.org/officeDocument/2006/relationships/image" Target="../media/image210.png"/><Relationship Id="rId20" Type="http://schemas.openxmlformats.org/officeDocument/2006/relationships/image" Target="../media/image184.png"/><Relationship Id="rId41" Type="http://schemas.openxmlformats.org/officeDocument/2006/relationships/image" Target="../media/image205.png"/><Relationship Id="rId54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36" Type="http://schemas.openxmlformats.org/officeDocument/2006/relationships/image" Target="../media/image200.png"/><Relationship Id="rId49" Type="http://schemas.openxmlformats.org/officeDocument/2006/relationships/image" Target="../media/image2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29072" y="399312"/>
            <a:ext cx="1265565" cy="632783"/>
            <a:chOff x="4629072" y="399312"/>
            <a:chExt cx="1265565" cy="6327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9072" y="399312"/>
              <a:ext cx="1265565" cy="6327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54838" y="363265"/>
            <a:ext cx="1645906" cy="697418"/>
            <a:chOff x="6054838" y="363265"/>
            <a:chExt cx="1645906" cy="6974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4838" y="363265"/>
              <a:ext cx="1645906" cy="6974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0501" y="1372281"/>
            <a:ext cx="7427719" cy="7427719"/>
            <a:chOff x="10460501" y="1372281"/>
            <a:chExt cx="7427719" cy="74277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1911" y="-2507449"/>
              <a:ext cx="14855439" cy="1485543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0501" y="1372281"/>
              <a:ext cx="7427719" cy="74277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17787" y="441643"/>
            <a:ext cx="5899011" cy="7402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947" y="3107199"/>
            <a:ext cx="13807522" cy="61467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578661" y="9520952"/>
            <a:ext cx="7128391" cy="357364"/>
            <a:chOff x="5578661" y="9520952"/>
            <a:chExt cx="7128391" cy="3573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86016" y="9419364"/>
              <a:ext cx="4077135" cy="67301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9089" y="9469755"/>
              <a:ext cx="5201803" cy="6056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7543" y="-141932"/>
            <a:ext cx="19563959" cy="10683864"/>
            <a:chOff x="-807543" y="-141932"/>
            <a:chExt cx="19563959" cy="10683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89523" y="-5483864"/>
              <a:ext cx="39127918" cy="213677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543" y="-141932"/>
              <a:ext cx="19563959" cy="10683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5338" y="-3486566"/>
            <a:ext cx="9239098" cy="18069173"/>
            <a:chOff x="4535338" y="-3486566"/>
            <a:chExt cx="9239098" cy="180691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535338" y="-3486566"/>
              <a:ext cx="9239098" cy="1806917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27100" y="-190184"/>
            <a:ext cx="11897419" cy="18560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5789" y="1720230"/>
            <a:ext cx="6746742" cy="362602"/>
            <a:chOff x="3365789" y="1720230"/>
            <a:chExt cx="6746742" cy="3626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5789" y="1720230"/>
              <a:ext cx="6746742" cy="3626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6390" y="3720888"/>
            <a:ext cx="6746742" cy="362602"/>
            <a:chOff x="806390" y="3720888"/>
            <a:chExt cx="6746742" cy="3626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390" y="3720888"/>
              <a:ext cx="6746742" cy="3626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2104" y="4784441"/>
            <a:ext cx="352332" cy="352332"/>
            <a:chOff x="852104" y="4784441"/>
            <a:chExt cx="352332" cy="3523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104" y="4784441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8847" y="3720888"/>
            <a:ext cx="8283356" cy="5630230"/>
            <a:chOff x="9578847" y="3720888"/>
            <a:chExt cx="8283356" cy="56302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78847" y="3720888"/>
              <a:ext cx="8283356" cy="56302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98425" y="3634825"/>
            <a:ext cx="6746742" cy="362602"/>
            <a:chOff x="9898425" y="3634825"/>
            <a:chExt cx="6746742" cy="3626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8425" y="3634825"/>
              <a:ext cx="6746742" cy="3626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69323" y="9194736"/>
            <a:ext cx="6746742" cy="362602"/>
            <a:chOff x="9769323" y="9194736"/>
            <a:chExt cx="6746742" cy="3626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9323" y="9194736"/>
              <a:ext cx="6746742" cy="3626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5065" y="6303866"/>
            <a:ext cx="5196969" cy="514826"/>
            <a:chOff x="15025065" y="6303866"/>
            <a:chExt cx="5196969" cy="5148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025065" y="6303866"/>
              <a:ext cx="5196969" cy="5148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87345" y="6218575"/>
            <a:ext cx="5196969" cy="392071"/>
            <a:chOff x="6887345" y="6218575"/>
            <a:chExt cx="5196969" cy="3920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887345" y="6218575"/>
              <a:ext cx="5196969" cy="3920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1351" y="3770712"/>
            <a:ext cx="8752520" cy="5860909"/>
            <a:chOff x="541351" y="3770712"/>
            <a:chExt cx="8752520" cy="58609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351" y="3770712"/>
              <a:ext cx="8752520" cy="58609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760470" y="6334057"/>
            <a:ext cx="5059775" cy="456134"/>
            <a:chOff x="-1760470" y="6334057"/>
            <a:chExt cx="5059775" cy="4561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1760470" y="6334057"/>
              <a:ext cx="5059775" cy="45613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22909" y="4463366"/>
            <a:ext cx="1542748" cy="34757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57321" y="5423787"/>
            <a:ext cx="1611491" cy="3666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81932" y="6388957"/>
            <a:ext cx="1614947" cy="48570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20053" y="7451770"/>
            <a:ext cx="1542748" cy="34757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44313" y="8405037"/>
            <a:ext cx="1614947" cy="4857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4513" y="9150510"/>
            <a:ext cx="5928845" cy="481111"/>
            <a:chOff x="1394513" y="9150510"/>
            <a:chExt cx="5928845" cy="4811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4513" y="9150510"/>
              <a:ext cx="5928845" cy="4811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09929" y="6330469"/>
            <a:ext cx="5928845" cy="481111"/>
            <a:chOff x="5809929" y="6330469"/>
            <a:chExt cx="5928845" cy="48111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5809929" y="6330469"/>
              <a:ext cx="5928845" cy="48111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5543" y="9107664"/>
            <a:ext cx="1542748" cy="34757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21059" y="9110996"/>
            <a:ext cx="1611491" cy="36662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79707" y="9090508"/>
            <a:ext cx="1614947" cy="48570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65320" y="9110521"/>
            <a:ext cx="1542748" cy="34757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62415" y="9087652"/>
            <a:ext cx="1614947" cy="48570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15668" y="4450527"/>
            <a:ext cx="1483558" cy="36662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16964" y="5227627"/>
            <a:ext cx="1480672" cy="36662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80573" y="6011869"/>
            <a:ext cx="1515891" cy="36662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79021" y="6810396"/>
            <a:ext cx="1515834" cy="36662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79449" y="7573210"/>
            <a:ext cx="1514110" cy="36662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76278" y="8364595"/>
            <a:ext cx="1515777" cy="36662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598926" y="9413354"/>
            <a:ext cx="1511746" cy="54663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337" y="3725002"/>
            <a:ext cx="1511746" cy="52758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094264" y="4434248"/>
            <a:ext cx="1634134" cy="38893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135748" y="5433792"/>
            <a:ext cx="1637639" cy="38893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095673" y="6414859"/>
            <a:ext cx="1653382" cy="38893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075092" y="7410218"/>
            <a:ext cx="1689153" cy="38893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758052" y="8422612"/>
            <a:ext cx="1691515" cy="38893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451728" y="8429754"/>
            <a:ext cx="1639944" cy="38893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101331" y="8451181"/>
            <a:ext cx="1655230" cy="38893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56429" y="8429754"/>
            <a:ext cx="1691725" cy="38893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66627" y="7424503"/>
            <a:ext cx="1688325" cy="38893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048447" y="7403075"/>
            <a:ext cx="1703230" cy="38893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473948" y="7424503"/>
            <a:ext cx="1628953" cy="38893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773805" y="7410218"/>
            <a:ext cx="1632534" cy="388934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78762" y="6439379"/>
            <a:ext cx="1650849" cy="38893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081744" y="6429144"/>
            <a:ext cx="1650449" cy="388934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800241" y="6422001"/>
            <a:ext cx="1638944" cy="38893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729082" y="5426650"/>
            <a:ext cx="1693020" cy="388934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424929" y="5426650"/>
            <a:ext cx="1629106" cy="38893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109829" y="5426650"/>
            <a:ext cx="1643830" cy="388934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746180" y="5425114"/>
            <a:ext cx="1652925" cy="388934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83503" y="4437655"/>
            <a:ext cx="1635134" cy="388934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2094951" y="4444797"/>
            <a:ext cx="1645068" cy="388934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3448586" y="4434248"/>
            <a:ext cx="1635315" cy="388934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4701509" y="4434248"/>
            <a:ext cx="1703201" cy="388934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2267047" y="3633494"/>
            <a:ext cx="4509653" cy="6552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72766" y="6249871"/>
            <a:ext cx="2733333" cy="26784"/>
            <a:chOff x="1072766" y="6249871"/>
            <a:chExt cx="2733333" cy="2678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72766" y="6249871"/>
              <a:ext cx="2733333" cy="267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790889" y="8061674"/>
            <a:ext cx="2000000" cy="26784"/>
            <a:chOff x="3790889" y="8061674"/>
            <a:chExt cx="2000000" cy="2678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5400000">
              <a:off x="3790889" y="8061674"/>
              <a:ext cx="2000000" cy="267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0068" y="8002849"/>
            <a:ext cx="1540948" cy="1158666"/>
            <a:chOff x="6320068" y="8002849"/>
            <a:chExt cx="1540948" cy="1158666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320068" y="8002849"/>
              <a:ext cx="1540948" cy="11586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63977" y="8376235"/>
            <a:ext cx="5314286" cy="26784"/>
            <a:chOff x="1063977" y="8376235"/>
            <a:chExt cx="5314286" cy="2678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63977" y="8376235"/>
              <a:ext cx="5314286" cy="26784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2877015" y="6396244"/>
            <a:ext cx="2561570" cy="442865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538446" y="8405125"/>
            <a:ext cx="2564303" cy="442865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1143650" y="3639992"/>
            <a:ext cx="4243421" cy="607840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32394" y="4675831"/>
            <a:ext cx="1480672" cy="366624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685504" y="5564843"/>
            <a:ext cx="1515891" cy="366624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678260" y="6450301"/>
            <a:ext cx="1515834" cy="366624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699165" y="7366056"/>
            <a:ext cx="1514110" cy="366624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6690289" y="8235305"/>
            <a:ext cx="1515748" cy="366624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4194" y="4413695"/>
            <a:ext cx="1542748" cy="347577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69782" y="5412211"/>
            <a:ext cx="1611491" cy="366624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83256" y="6386905"/>
            <a:ext cx="1614975" cy="485709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7050" y="7459241"/>
            <a:ext cx="1542748" cy="347577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92314" y="8414560"/>
            <a:ext cx="1614947" cy="485709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92916" y="9140842"/>
            <a:ext cx="1542748" cy="347577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77480" y="9144174"/>
            <a:ext cx="1611491" cy="366624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55176" y="9123687"/>
            <a:ext cx="1614947" cy="485709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50312" y="9143699"/>
            <a:ext cx="1542748" cy="347577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6455" y="9120830"/>
            <a:ext cx="1614947" cy="485709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4906507" y="4421145"/>
            <a:ext cx="1650915" cy="388934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4897584" y="5420697"/>
            <a:ext cx="1629753" cy="388934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4876422" y="6401764"/>
            <a:ext cx="1641220" cy="388934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4879212" y="7397116"/>
            <a:ext cx="1644211" cy="388934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3526574" y="8438088"/>
            <a:ext cx="1688077" cy="388934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2213717" y="8416659"/>
            <a:ext cx="1630896" cy="388934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0883212" y="8438078"/>
            <a:ext cx="1637296" cy="388934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9546774" y="8416659"/>
            <a:ext cx="1644115" cy="388934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9544460" y="7411402"/>
            <a:ext cx="1688192" cy="388934"/>
          </a:xfrm>
          <a:prstGeom prst="rect">
            <a:avLst/>
          </a:prstGeom>
        </p:spPr>
      </p:pic>
      <p:pic>
        <p:nvPicPr>
          <p:cNvPr id="127" name="Object 126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0845088" y="7389974"/>
            <a:ext cx="1688230" cy="388934"/>
          </a:xfrm>
          <a:prstGeom prst="rect">
            <a:avLst/>
          </a:prstGeom>
        </p:spPr>
      </p:pic>
      <p:pic>
        <p:nvPicPr>
          <p:cNvPr id="128" name="Object 127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2244336" y="7411402"/>
            <a:ext cx="1636182" cy="388934"/>
          </a:xfrm>
          <a:prstGeom prst="rect">
            <a:avLst/>
          </a:prstGeom>
        </p:spPr>
      </p:pic>
      <p:pic>
        <p:nvPicPr>
          <p:cNvPr id="129" name="Object 128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13539136" y="7397116"/>
            <a:ext cx="1633153" cy="388934"/>
          </a:xfrm>
          <a:prstGeom prst="rect">
            <a:avLst/>
          </a:prstGeom>
        </p:spPr>
      </p:pic>
      <p:pic>
        <p:nvPicPr>
          <p:cNvPr id="130" name="Object 129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9532165" y="6426278"/>
            <a:ext cx="1690925" cy="388934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10836488" y="6416040"/>
            <a:ext cx="1689601" cy="388934"/>
          </a:xfrm>
          <a:prstGeom prst="rect">
            <a:avLst/>
          </a:prstGeom>
        </p:spPr>
      </p:pic>
      <p:pic>
        <p:nvPicPr>
          <p:cNvPr id="132" name="Object 131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13562774" y="6408907"/>
            <a:ext cx="1638125" cy="388934"/>
          </a:xfrm>
          <a:prstGeom prst="rect">
            <a:avLst/>
          </a:prstGeom>
        </p:spPr>
      </p:pic>
      <p:pic>
        <p:nvPicPr>
          <p:cNvPr id="133" name="Object 132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13474631" y="5413554"/>
            <a:ext cx="1682849" cy="388934"/>
          </a:xfrm>
          <a:prstGeom prst="rect">
            <a:avLst/>
          </a:prstGeom>
        </p:spPr>
      </p:pic>
      <p:pic>
        <p:nvPicPr>
          <p:cNvPr id="134" name="Object 133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12192098" y="5413554"/>
            <a:ext cx="1655363" cy="388934"/>
          </a:xfrm>
          <a:prstGeom prst="rect">
            <a:avLst/>
          </a:prstGeom>
        </p:spPr>
      </p:pic>
      <p:pic>
        <p:nvPicPr>
          <p:cNvPr id="135" name="Object 134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10881288" y="5413554"/>
            <a:ext cx="1638192" cy="388934"/>
          </a:xfrm>
          <a:prstGeom prst="rect">
            <a:avLst/>
          </a:prstGeom>
        </p:spPr>
      </p:pic>
      <p:pic>
        <p:nvPicPr>
          <p:cNvPr id="136" name="Object 135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9528869" y="5412012"/>
            <a:ext cx="1641649" cy="388934"/>
          </a:xfrm>
          <a:prstGeom prst="rect">
            <a:avLst/>
          </a:prstGeom>
        </p:spPr>
      </p:pic>
      <p:pic>
        <p:nvPicPr>
          <p:cNvPr id="137" name="Object 136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9534041" y="4424554"/>
            <a:ext cx="1654496" cy="388934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10867250" y="4431697"/>
            <a:ext cx="1635639" cy="388934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12210965" y="4421145"/>
            <a:ext cx="1634449" cy="388934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13500136" y="4421145"/>
            <a:ext cx="1686687" cy="388934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11614630" y="6411715"/>
            <a:ext cx="2599493" cy="442865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14342230" y="8420600"/>
            <a:ext cx="2557732" cy="44286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515494" y="5551219"/>
            <a:ext cx="9239098" cy="13352"/>
            <a:chOff x="4515494" y="5551219"/>
            <a:chExt cx="9239098" cy="13352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 rot="-5400000">
              <a:off x="4515494" y="5551219"/>
              <a:ext cx="9239098" cy="1335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795012" y="6248120"/>
            <a:ext cx="2761905" cy="26784"/>
            <a:chOff x="9795012" y="6248120"/>
            <a:chExt cx="2761905" cy="26784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795012" y="6248120"/>
              <a:ext cx="2761905" cy="267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527421" y="8078971"/>
            <a:ext cx="2038095" cy="26784"/>
            <a:chOff x="12527421" y="8078971"/>
            <a:chExt cx="2038095" cy="26784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 rot="-5400000">
              <a:off x="12527421" y="8078971"/>
              <a:ext cx="2038095" cy="26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622124" y="1771858"/>
            <a:ext cx="2685714" cy="1046759"/>
            <a:chOff x="7622124" y="1771858"/>
            <a:chExt cx="2685714" cy="1046759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 rot="-5400000">
              <a:off x="7622124" y="1771858"/>
              <a:ext cx="2685714" cy="104675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75722" y="3629977"/>
            <a:ext cx="8653559" cy="13352"/>
            <a:chOff x="475722" y="3629977"/>
            <a:chExt cx="8653559" cy="1335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5722" y="3629977"/>
              <a:ext cx="8653559" cy="1335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121221" y="3638548"/>
            <a:ext cx="8920180" cy="13352"/>
            <a:chOff x="9121221" y="3638548"/>
            <a:chExt cx="8920180" cy="1335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121221" y="3638548"/>
              <a:ext cx="8920180" cy="1335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132790" y="8036070"/>
            <a:ext cx="1540948" cy="1158666"/>
            <a:chOff x="15132790" y="8036070"/>
            <a:chExt cx="1540948" cy="1158666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5132790" y="8036070"/>
              <a:ext cx="1540948" cy="115866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646523" y="6010518"/>
            <a:ext cx="1540948" cy="1158666"/>
            <a:chOff x="3646523" y="6010518"/>
            <a:chExt cx="1540948" cy="115866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646523" y="6010518"/>
              <a:ext cx="1540948" cy="115866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419839" y="6000994"/>
            <a:ext cx="1540948" cy="1158666"/>
            <a:chOff x="12419839" y="6000994"/>
            <a:chExt cx="1540948" cy="1158666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2419839" y="6000994"/>
              <a:ext cx="1540948" cy="115866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7524959" y="292698"/>
            <a:ext cx="458390" cy="128890"/>
            <a:chOff x="17524959" y="292698"/>
            <a:chExt cx="458390" cy="128890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7854459" y="292698"/>
              <a:ext cx="128890" cy="128890"/>
              <a:chOff x="17854459" y="292698"/>
              <a:chExt cx="128890" cy="128890"/>
            </a:xfrm>
          </p:grpSpPr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91" cstate="print"/>
              <a:stretch>
                <a:fillRect/>
              </a:stretch>
            </p:blipFill>
            <p:spPr>
              <a:xfrm rot="10800000">
                <a:off x="1785445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7689709" y="292698"/>
              <a:ext cx="128890" cy="128890"/>
              <a:chOff x="17689709" y="292698"/>
              <a:chExt cx="128890" cy="128890"/>
            </a:xfrm>
          </p:grpSpPr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92" cstate="print"/>
              <a:stretch>
                <a:fillRect/>
              </a:stretch>
            </p:blipFill>
            <p:spPr>
              <a:xfrm rot="10800000">
                <a:off x="1768970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7524959" y="292698"/>
              <a:ext cx="128890" cy="128890"/>
              <a:chOff x="17524959" y="292698"/>
              <a:chExt cx="128890" cy="128890"/>
            </a:xfrm>
          </p:grpSpPr>
          <p:pic>
            <p:nvPicPr>
              <p:cNvPr id="178" name="Object 177"/>
              <p:cNvPicPr>
                <a:picLocks noChangeAspect="1"/>
              </p:cNvPicPr>
              <p:nvPr/>
            </p:nvPicPr>
            <p:blipFill>
              <a:blip r:embed="rId93" cstate="print"/>
              <a:stretch>
                <a:fillRect/>
              </a:stretch>
            </p:blipFill>
            <p:spPr>
              <a:xfrm rot="10800000">
                <a:off x="17524959" y="292698"/>
                <a:ext cx="128890" cy="128890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9782721" y="8389806"/>
            <a:ext cx="5452897" cy="26784"/>
            <a:chOff x="9782721" y="8389806"/>
            <a:chExt cx="5452897" cy="26784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9782721" y="8389806"/>
              <a:ext cx="5452897" cy="26784"/>
            </a:xfrm>
            <a:prstGeom prst="rect">
              <a:avLst/>
            </a:prstGeom>
          </p:spPr>
        </p:pic>
      </p:grpSp>
      <p:pic>
        <p:nvPicPr>
          <p:cNvPr id="184" name="Object 18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764919" y="3661851"/>
            <a:ext cx="1511746" cy="527584"/>
          </a:xfrm>
          <a:prstGeom prst="rect">
            <a:avLst/>
          </a:prstGeom>
        </p:spPr>
      </p:pic>
      <p:pic>
        <p:nvPicPr>
          <p:cNvPr id="185" name="Object 18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85313" y="9412587"/>
            <a:ext cx="1511746" cy="546632"/>
          </a:xfrm>
          <a:prstGeom prst="rect">
            <a:avLst/>
          </a:prstGeom>
        </p:spPr>
      </p:pic>
      <p:pic>
        <p:nvPicPr>
          <p:cNvPr id="186" name="Object 185"/>
          <p:cNvPicPr>
            <a:picLocks noChangeAspect="1"/>
          </p:cNvPicPr>
          <p:nvPr/>
        </p:nvPicPr>
        <p:blipFill>
          <a:blip r:embed="rId95" cstate="print"/>
          <a:stretch>
            <a:fillRect/>
          </a:stretch>
        </p:blipFill>
        <p:spPr>
          <a:xfrm>
            <a:off x="132546" y="1551841"/>
            <a:ext cx="17483921" cy="2037778"/>
          </a:xfrm>
          <a:prstGeom prst="rect">
            <a:avLst/>
          </a:prstGeom>
        </p:spPr>
      </p:pic>
      <p:pic>
        <p:nvPicPr>
          <p:cNvPr id="187" name="Object 186"/>
          <p:cNvPicPr>
            <a:picLocks noChangeAspect="1"/>
          </p:cNvPicPr>
          <p:nvPr/>
        </p:nvPicPr>
        <p:blipFill>
          <a:blip r:embed="rId96" cstate="print"/>
          <a:stretch>
            <a:fillRect/>
          </a:stretch>
        </p:blipFill>
        <p:spPr>
          <a:xfrm>
            <a:off x="17015716" y="9760488"/>
            <a:ext cx="1753020" cy="7294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7543" y="-157455"/>
            <a:ext cx="19563959" cy="10683864"/>
            <a:chOff x="-807543" y="-157455"/>
            <a:chExt cx="19563959" cy="10683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89523" y="-5499387"/>
              <a:ext cx="39127918" cy="213677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543" y="-157455"/>
              <a:ext cx="19563959" cy="10683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5338" y="-3502089"/>
            <a:ext cx="9239098" cy="18069173"/>
            <a:chOff x="4535338" y="-3502089"/>
            <a:chExt cx="9239098" cy="180691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535338" y="-3502089"/>
              <a:ext cx="9239098" cy="180691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79283" y="7335783"/>
            <a:ext cx="741834" cy="57143"/>
            <a:chOff x="2879283" y="7335783"/>
            <a:chExt cx="741834" cy="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79283" y="7335783"/>
              <a:ext cx="741834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0235" y="7324354"/>
            <a:ext cx="741834" cy="57143"/>
            <a:chOff x="8820235" y="7324354"/>
            <a:chExt cx="741834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820235" y="7324354"/>
              <a:ext cx="741834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23092" y="7322449"/>
            <a:ext cx="741834" cy="57143"/>
            <a:chOff x="14723092" y="7322449"/>
            <a:chExt cx="741834" cy="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723092" y="7322449"/>
              <a:ext cx="741834" cy="5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7100" y="-205707"/>
            <a:ext cx="12750352" cy="18560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266" y="9498764"/>
            <a:ext cx="14429877" cy="7885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99207" y="7748069"/>
            <a:ext cx="7762657" cy="181216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48412" y="7746241"/>
            <a:ext cx="7762657" cy="18057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73364" y="7755764"/>
            <a:ext cx="7743609" cy="18057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1703" y="2149373"/>
            <a:ext cx="5112231" cy="5112231"/>
            <a:chOff x="641703" y="2149373"/>
            <a:chExt cx="5112231" cy="51122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703" y="2149373"/>
              <a:ext cx="5112231" cy="51122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13132" y="2149373"/>
            <a:ext cx="5112231" cy="5112231"/>
            <a:chOff x="6613132" y="2149373"/>
            <a:chExt cx="5112231" cy="51122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13132" y="2149373"/>
              <a:ext cx="5112231" cy="51122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17894" y="2149373"/>
            <a:ext cx="5112231" cy="5112231"/>
            <a:chOff x="12517894" y="2149373"/>
            <a:chExt cx="5112231" cy="51122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17894" y="2149373"/>
              <a:ext cx="5112231" cy="51122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24959" y="292698"/>
            <a:ext cx="458390" cy="128890"/>
            <a:chOff x="17524959" y="292698"/>
            <a:chExt cx="458390" cy="1288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854459" y="292698"/>
              <a:ext cx="128890" cy="128890"/>
              <a:chOff x="17854459" y="292698"/>
              <a:chExt cx="128890" cy="12889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0800000">
                <a:off x="1785445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689709" y="292698"/>
              <a:ext cx="128890" cy="128890"/>
              <a:chOff x="17689709" y="292698"/>
              <a:chExt cx="128890" cy="12889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1768970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24959" y="292698"/>
              <a:ext cx="128890" cy="128890"/>
              <a:chOff x="17524959" y="292698"/>
              <a:chExt cx="128890" cy="12889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17524959" y="292698"/>
                <a:ext cx="128890" cy="128890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71147" y="1090738"/>
            <a:ext cx="3497734" cy="144757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89023" y="1100261"/>
            <a:ext cx="3679221" cy="144757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00245" y="1090741"/>
            <a:ext cx="3781164" cy="144757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71102" y="2512551"/>
            <a:ext cx="1063052" cy="4071590"/>
            <a:chOff x="371102" y="2512551"/>
            <a:chExt cx="1063052" cy="407159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69295" y="2512551"/>
              <a:ext cx="266667" cy="4071590"/>
              <a:chOff x="769295" y="2512551"/>
              <a:chExt cx="266667" cy="4071590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698865" y="2592505"/>
                <a:ext cx="416244" cy="256336"/>
                <a:chOff x="698865" y="2592505"/>
                <a:chExt cx="416244" cy="256336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698865" y="2592505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698865" y="3003599"/>
                <a:ext cx="416244" cy="256336"/>
                <a:chOff x="698865" y="3003599"/>
                <a:chExt cx="416244" cy="256336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698865" y="3003599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698865" y="3414769"/>
                <a:ext cx="416244" cy="256336"/>
                <a:chOff x="698865" y="3414769"/>
                <a:chExt cx="416244" cy="256336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98865" y="3414769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698865" y="3825939"/>
                <a:ext cx="416244" cy="256336"/>
                <a:chOff x="698865" y="3825939"/>
                <a:chExt cx="416244" cy="256336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98865" y="3825939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698865" y="4237839"/>
                <a:ext cx="416244" cy="256336"/>
                <a:chOff x="698865" y="4237839"/>
                <a:chExt cx="416244" cy="256336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698865" y="4237839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698865" y="4649009"/>
                <a:ext cx="416244" cy="256336"/>
                <a:chOff x="698865" y="4649009"/>
                <a:chExt cx="416244" cy="256336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698865" y="4649009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698865" y="5060178"/>
                <a:ext cx="416244" cy="256336"/>
                <a:chOff x="698865" y="5060178"/>
                <a:chExt cx="416244" cy="256336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698865" y="5060178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693976" y="5476423"/>
                <a:ext cx="416244" cy="256336"/>
                <a:chOff x="693976" y="5476423"/>
                <a:chExt cx="416244" cy="256336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693976" y="5476423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689341" y="6245048"/>
                <a:ext cx="416244" cy="256336"/>
                <a:chOff x="689341" y="6245048"/>
                <a:chExt cx="416244" cy="256336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689341" y="6245048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689341" y="5880339"/>
                <a:ext cx="416244" cy="256336"/>
                <a:chOff x="689341" y="5880339"/>
                <a:chExt cx="416244" cy="256336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689341" y="5880339"/>
                  <a:ext cx="416244" cy="256336"/>
                </a:xfrm>
                <a:prstGeom prst="rect">
                  <a:avLst/>
                </a:prstGeom>
              </p:spPr>
            </p:pic>
          </p:grpSp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-42847" y="2646757"/>
              <a:ext cx="1517141" cy="192379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-59343" y="3054364"/>
              <a:ext cx="1533598" cy="192379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53836" y="3474680"/>
              <a:ext cx="1535464" cy="192379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67438" y="3871981"/>
              <a:ext cx="1541674" cy="192379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53065" y="4271276"/>
              <a:ext cx="1535131" cy="192379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-68562" y="4690251"/>
              <a:ext cx="1540083" cy="192379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-59343" y="5108572"/>
              <a:ext cx="1534131" cy="192379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-57164" y="5523610"/>
              <a:ext cx="1531093" cy="192379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-58354" y="5942485"/>
              <a:ext cx="1534741" cy="192379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-74421" y="6316607"/>
              <a:ext cx="1538693" cy="19237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351962" y="2517789"/>
            <a:ext cx="1063048" cy="4071590"/>
            <a:chOff x="6351962" y="2517789"/>
            <a:chExt cx="1063048" cy="4071590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6750150" y="2517789"/>
              <a:ext cx="266667" cy="4071590"/>
              <a:chOff x="6750150" y="2517789"/>
              <a:chExt cx="266667" cy="4071590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6679720" y="2597744"/>
                <a:ext cx="416244" cy="256336"/>
                <a:chOff x="6679720" y="2597744"/>
                <a:chExt cx="416244" cy="256336"/>
              </a:xfrm>
            </p:grpSpPr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 rot="-5400000">
                  <a:off x="6679720" y="2597744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6679720" y="3008837"/>
                <a:ext cx="416244" cy="256336"/>
                <a:chOff x="6679720" y="3008837"/>
                <a:chExt cx="416244" cy="256336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 rot="-5400000">
                  <a:off x="6679720" y="3008837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6679720" y="3420007"/>
                <a:ext cx="416244" cy="256336"/>
                <a:chOff x="6679720" y="3420007"/>
                <a:chExt cx="416244" cy="256336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 rot="-5400000">
                  <a:off x="6679720" y="3420007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6679720" y="3831177"/>
                <a:ext cx="416244" cy="256336"/>
                <a:chOff x="6679720" y="3831177"/>
                <a:chExt cx="416244" cy="256336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 rot="-5400000">
                  <a:off x="6679720" y="3831177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679720" y="4243077"/>
                <a:ext cx="416244" cy="256336"/>
                <a:chOff x="6679720" y="4243077"/>
                <a:chExt cx="416244" cy="256336"/>
              </a:xfrm>
            </p:grpSpPr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 rot="-5400000">
                  <a:off x="6679720" y="4243077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6679720" y="4654247"/>
                <a:ext cx="416244" cy="256336"/>
                <a:chOff x="6679720" y="4654247"/>
                <a:chExt cx="416244" cy="256336"/>
              </a:xfrm>
            </p:grpSpPr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 rot="-5400000">
                  <a:off x="6679720" y="4654247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6679720" y="5065416"/>
                <a:ext cx="416244" cy="256336"/>
                <a:chOff x="6679720" y="5065416"/>
                <a:chExt cx="416244" cy="256336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 rot="-5400000">
                  <a:off x="6679720" y="5065416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6674831" y="5481661"/>
                <a:ext cx="416244" cy="256336"/>
                <a:chOff x="6674831" y="5481661"/>
                <a:chExt cx="416244" cy="256336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 rot="-5400000">
                  <a:off x="6674831" y="5481661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6670196" y="6250286"/>
                <a:ext cx="416244" cy="256336"/>
                <a:chOff x="6670196" y="6250286"/>
                <a:chExt cx="416244" cy="256336"/>
              </a:xfrm>
            </p:grpSpPr>
            <p:pic>
              <p:nvPicPr>
                <p:cNvPr id="117" name="Object 116"/>
                <p:cNvPicPr>
                  <a:picLocks noChangeAspect="1"/>
                </p:cNvPicPr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 rot="-5400000">
                  <a:off x="6670196" y="6250286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36"/>
              <p:cNvGrpSpPr/>
              <p:nvPr/>
            </p:nvGrpSpPr>
            <p:grpSpPr>
              <a:xfrm>
                <a:off x="6670196" y="5885577"/>
                <a:ext cx="416244" cy="256336"/>
                <a:chOff x="6670196" y="5885577"/>
                <a:chExt cx="416244" cy="256336"/>
              </a:xfrm>
            </p:grpSpPr>
            <p:pic>
              <p:nvPicPr>
                <p:cNvPr id="120" name="Object 119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 rot="-5400000">
                  <a:off x="6670196" y="5885577"/>
                  <a:ext cx="416244" cy="25633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20391" y="2651991"/>
              <a:ext cx="1531950" cy="192379"/>
            </a:xfrm>
            <a:prstGeom prst="rect">
              <a:avLst/>
            </a:prstGeom>
          </p:spPr>
        </p:pic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911991" y="3059601"/>
              <a:ext cx="1540464" cy="192379"/>
            </a:xfrm>
            <a:prstGeom prst="rect">
              <a:avLst/>
            </a:prstGeom>
          </p:spPr>
        </p:pic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928448" y="3479915"/>
              <a:ext cx="1534445" cy="192379"/>
            </a:xfrm>
            <a:prstGeom prst="rect">
              <a:avLst/>
            </a:prstGeom>
          </p:spPr>
        </p:pic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12439" y="3874677"/>
              <a:ext cx="1542798" cy="200007"/>
            </a:xfrm>
            <a:prstGeom prst="rect">
              <a:avLst/>
            </a:prstGeom>
          </p:spPr>
        </p:pic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26305" y="4276515"/>
              <a:ext cx="1536160" cy="192379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20391" y="4695486"/>
              <a:ext cx="1535150" cy="192379"/>
            </a:xfrm>
            <a:prstGeom prst="rect">
              <a:avLst/>
            </a:prstGeom>
          </p:spPr>
        </p:pic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920505" y="5113810"/>
              <a:ext cx="1534655" cy="192379"/>
            </a:xfrm>
            <a:prstGeom prst="rect">
              <a:avLst/>
            </a:prstGeom>
          </p:spPr>
        </p:pic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921791" y="5528848"/>
              <a:ext cx="1536274" cy="192379"/>
            </a:xfrm>
            <a:prstGeom prst="rect">
              <a:avLst/>
            </a:prstGeom>
          </p:spPr>
        </p:pic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925067" y="5947724"/>
              <a:ext cx="1529636" cy="192379"/>
            </a:xfrm>
            <a:prstGeom prst="rect">
              <a:avLst/>
            </a:prstGeom>
          </p:spPr>
        </p:pic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904782" y="6319305"/>
              <a:ext cx="1543207" cy="200007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2249429" y="2520646"/>
            <a:ext cx="1063125" cy="4071590"/>
            <a:chOff x="12249429" y="2520646"/>
            <a:chExt cx="1063125" cy="4071590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2647664" y="2520646"/>
              <a:ext cx="266667" cy="4071590"/>
              <a:chOff x="12647664" y="2520646"/>
              <a:chExt cx="266667" cy="4071590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2577234" y="2600601"/>
                <a:ext cx="416244" cy="256336"/>
                <a:chOff x="12577234" y="2600601"/>
                <a:chExt cx="416244" cy="256336"/>
              </a:xfrm>
            </p:grpSpPr>
            <p:pic>
              <p:nvPicPr>
                <p:cNvPr id="137" name="Object 136"/>
                <p:cNvPicPr>
                  <a:picLocks noChangeAspect="1"/>
                </p:cNvPicPr>
                <p:nvPr/>
              </p:nvPicPr>
              <p:blipFill>
                <a:blip r:embed="rId60" cstate="print"/>
                <a:stretch>
                  <a:fillRect/>
                </a:stretch>
              </p:blipFill>
              <p:spPr>
                <a:xfrm rot="-5400000">
                  <a:off x="12577234" y="2600601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2577234" y="3011694"/>
                <a:ext cx="416244" cy="256336"/>
                <a:chOff x="12577234" y="3011694"/>
                <a:chExt cx="416244" cy="256336"/>
              </a:xfrm>
            </p:grpSpPr>
            <p:pic>
              <p:nvPicPr>
                <p:cNvPr id="140" name="Object 139"/>
                <p:cNvPicPr>
                  <a:picLocks noChangeAspect="1"/>
                </p:cNvPicPr>
                <p:nvPr/>
              </p:nvPicPr>
              <p:blipFill>
                <a:blip r:embed="rId61" cstate="print"/>
                <a:stretch>
                  <a:fillRect/>
                </a:stretch>
              </p:blipFill>
              <p:spPr>
                <a:xfrm rot="-5400000">
                  <a:off x="12577234" y="3011694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12577234" y="3422864"/>
                <a:ext cx="416244" cy="256336"/>
                <a:chOff x="12577234" y="3422864"/>
                <a:chExt cx="416244" cy="256336"/>
              </a:xfrm>
            </p:grpSpPr>
            <p:pic>
              <p:nvPicPr>
                <p:cNvPr id="143" name="Object 142"/>
                <p:cNvPicPr>
                  <a:picLocks noChangeAspect="1"/>
                </p:cNvPicPr>
                <p:nvPr/>
              </p:nvPicPr>
              <p:blipFill>
                <a:blip r:embed="rId62" cstate="print"/>
                <a:stretch>
                  <a:fillRect/>
                </a:stretch>
              </p:blipFill>
              <p:spPr>
                <a:xfrm rot="-5400000">
                  <a:off x="12577234" y="3422864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42"/>
              <p:cNvGrpSpPr/>
              <p:nvPr/>
            </p:nvGrpSpPr>
            <p:grpSpPr>
              <a:xfrm>
                <a:off x="12577234" y="3834034"/>
                <a:ext cx="416244" cy="256336"/>
                <a:chOff x="12577234" y="3834034"/>
                <a:chExt cx="416244" cy="256336"/>
              </a:xfrm>
            </p:grpSpPr>
            <p:pic>
              <p:nvPicPr>
                <p:cNvPr id="146" name="Object 145"/>
                <p:cNvPicPr>
                  <a:picLocks noChangeAspect="1"/>
                </p:cNvPicPr>
                <p:nvPr/>
              </p:nvPicPr>
              <p:blipFill>
                <a:blip r:embed="rId63" cstate="print"/>
                <a:stretch>
                  <a:fillRect/>
                </a:stretch>
              </p:blipFill>
              <p:spPr>
                <a:xfrm rot="-5400000">
                  <a:off x="12577234" y="3834034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2577234" y="4245934"/>
                <a:ext cx="416244" cy="256336"/>
                <a:chOff x="12577234" y="4245934"/>
                <a:chExt cx="416244" cy="256336"/>
              </a:xfrm>
            </p:grpSpPr>
            <p:pic>
              <p:nvPicPr>
                <p:cNvPr id="149" name="Object 148"/>
                <p:cNvPicPr>
                  <a:picLocks noChangeAspect="1"/>
                </p:cNvPicPr>
                <p:nvPr/>
              </p:nvPicPr>
              <p:blipFill>
                <a:blip r:embed="rId64" cstate="print"/>
                <a:stretch>
                  <a:fillRect/>
                </a:stretch>
              </p:blipFill>
              <p:spPr>
                <a:xfrm rot="-5400000">
                  <a:off x="12577234" y="4245934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44"/>
              <p:cNvGrpSpPr/>
              <p:nvPr/>
            </p:nvGrpSpPr>
            <p:grpSpPr>
              <a:xfrm>
                <a:off x="12577234" y="4657104"/>
                <a:ext cx="416244" cy="256336"/>
                <a:chOff x="12577234" y="4657104"/>
                <a:chExt cx="416244" cy="256336"/>
              </a:xfrm>
            </p:grpSpPr>
            <p:pic>
              <p:nvPicPr>
                <p:cNvPr id="152" name="Object 151"/>
                <p:cNvPicPr>
                  <a:picLocks noChangeAspect="1"/>
                </p:cNvPicPr>
                <p:nvPr/>
              </p:nvPicPr>
              <p:blipFill>
                <a:blip r:embed="rId65" cstate="print"/>
                <a:stretch>
                  <a:fillRect/>
                </a:stretch>
              </p:blipFill>
              <p:spPr>
                <a:xfrm rot="-5400000">
                  <a:off x="12577234" y="4657104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2577234" y="5068274"/>
                <a:ext cx="416244" cy="256336"/>
                <a:chOff x="12577234" y="5068274"/>
                <a:chExt cx="416244" cy="256336"/>
              </a:xfrm>
            </p:grpSpPr>
            <p:pic>
              <p:nvPicPr>
                <p:cNvPr id="155" name="Object 154"/>
                <p:cNvPicPr>
                  <a:picLocks noChangeAspect="1"/>
                </p:cNvPicPr>
                <p:nvPr/>
              </p:nvPicPr>
              <p:blipFill>
                <a:blip r:embed="rId66" cstate="print"/>
                <a:stretch>
                  <a:fillRect/>
                </a:stretch>
              </p:blipFill>
              <p:spPr>
                <a:xfrm rot="-5400000">
                  <a:off x="12577234" y="5068274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2572345" y="5484518"/>
                <a:ext cx="416244" cy="256336"/>
                <a:chOff x="12572345" y="5484518"/>
                <a:chExt cx="416244" cy="256336"/>
              </a:xfrm>
            </p:grpSpPr>
            <p:pic>
              <p:nvPicPr>
                <p:cNvPr id="158" name="Object 157"/>
                <p:cNvPicPr>
                  <a:picLocks noChangeAspect="1"/>
                </p:cNvPicPr>
                <p:nvPr/>
              </p:nvPicPr>
              <p:blipFill>
                <a:blip r:embed="rId67" cstate="print"/>
                <a:stretch>
                  <a:fillRect/>
                </a:stretch>
              </p:blipFill>
              <p:spPr>
                <a:xfrm rot="-5400000">
                  <a:off x="12572345" y="5484518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47" name="그룹 1047"/>
              <p:cNvGrpSpPr/>
              <p:nvPr/>
            </p:nvGrpSpPr>
            <p:grpSpPr>
              <a:xfrm>
                <a:off x="12567710" y="6253143"/>
                <a:ext cx="416244" cy="256336"/>
                <a:chOff x="12567710" y="6253143"/>
                <a:chExt cx="416244" cy="256336"/>
              </a:xfrm>
            </p:grpSpPr>
            <p:pic>
              <p:nvPicPr>
                <p:cNvPr id="161" name="Object 160"/>
                <p:cNvPicPr>
                  <a:picLocks noChangeAspect="1"/>
                </p:cNvPicPr>
                <p:nvPr/>
              </p:nvPicPr>
              <p:blipFill>
                <a:blip r:embed="rId68" cstate="print"/>
                <a:stretch>
                  <a:fillRect/>
                </a:stretch>
              </p:blipFill>
              <p:spPr>
                <a:xfrm rot="-5400000">
                  <a:off x="12567710" y="6253143"/>
                  <a:ext cx="416244" cy="256336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48"/>
              <p:cNvGrpSpPr/>
              <p:nvPr/>
            </p:nvGrpSpPr>
            <p:grpSpPr>
              <a:xfrm>
                <a:off x="12567710" y="5888435"/>
                <a:ext cx="416244" cy="256336"/>
                <a:chOff x="12567710" y="5888435"/>
                <a:chExt cx="416244" cy="256336"/>
              </a:xfrm>
            </p:grpSpPr>
            <p:pic>
              <p:nvPicPr>
                <p:cNvPr id="164" name="Object 163"/>
                <p:cNvPicPr>
                  <a:picLocks noChangeAspect="1"/>
                </p:cNvPicPr>
                <p:nvPr/>
              </p:nvPicPr>
              <p:blipFill>
                <a:blip r:embed="rId69" cstate="print"/>
                <a:stretch>
                  <a:fillRect/>
                </a:stretch>
              </p:blipFill>
              <p:spPr>
                <a:xfrm rot="-5400000">
                  <a:off x="12567710" y="5888435"/>
                  <a:ext cx="416244" cy="25633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835562" y="2654848"/>
              <a:ext cx="1517141" cy="192379"/>
            </a:xfrm>
            <a:prstGeom prst="rect">
              <a:avLst/>
            </a:prstGeom>
          </p:spPr>
        </p:pic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817943" y="3062458"/>
              <a:ext cx="1531950" cy="192379"/>
            </a:xfrm>
            <a:prstGeom prst="rect">
              <a:avLst/>
            </a:prstGeom>
          </p:spPr>
        </p:pic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816877" y="3482772"/>
              <a:ext cx="1540464" cy="192379"/>
            </a:xfrm>
            <a:prstGeom prst="rect">
              <a:avLst/>
            </a:prstGeom>
          </p:spPr>
        </p:pic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819067" y="3880077"/>
              <a:ext cx="1533598" cy="192379"/>
            </a:xfrm>
            <a:prstGeom prst="rect">
              <a:avLst/>
            </a:prstGeom>
          </p:spPr>
        </p:pic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824562" y="4279372"/>
              <a:ext cx="1535464" cy="192379"/>
            </a:xfrm>
            <a:prstGeom prst="rect">
              <a:avLst/>
            </a:prstGeom>
          </p:spPr>
        </p:pic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818658" y="4698343"/>
              <a:ext cx="1534445" cy="192379"/>
            </a:xfrm>
            <a:prstGeom prst="rect">
              <a:avLst/>
            </a:prstGeom>
          </p:spPr>
        </p:pic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810972" y="5116667"/>
              <a:ext cx="1541674" cy="192379"/>
            </a:xfrm>
            <a:prstGeom prst="rect">
              <a:avLst/>
            </a:prstGeom>
          </p:spPr>
        </p:pic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820096" y="5531705"/>
              <a:ext cx="1535131" cy="192379"/>
            </a:xfrm>
            <a:prstGeom prst="rect">
              <a:avLst/>
            </a:prstGeom>
          </p:spPr>
        </p:pic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812115" y="5950582"/>
              <a:ext cx="1542712" cy="192379"/>
            </a:xfrm>
            <a:prstGeom prst="rect">
              <a:avLst/>
            </a:prstGeom>
          </p:spPr>
        </p:pic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809086" y="6324705"/>
              <a:ext cx="1536160" cy="192379"/>
            </a:xfrm>
            <a:prstGeom prst="rect">
              <a:avLst/>
            </a:prstGeom>
          </p:spPr>
        </p:pic>
      </p:grpSp>
      <p:pic>
        <p:nvPicPr>
          <p:cNvPr id="178" name="Object 177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16980583" y="9750964"/>
            <a:ext cx="1763182" cy="7485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7543" y="-157455"/>
            <a:ext cx="19563959" cy="10683864"/>
            <a:chOff x="-807543" y="-157455"/>
            <a:chExt cx="19563959" cy="10683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89523" y="-5499387"/>
              <a:ext cx="39127918" cy="213677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543" y="-157455"/>
              <a:ext cx="19563959" cy="10683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4441" y="-301816"/>
            <a:ext cx="890195" cy="10924466"/>
            <a:chOff x="-274441" y="-301816"/>
            <a:chExt cx="890195" cy="109244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19539" y="-5764049"/>
              <a:ext cx="1780390" cy="2184893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74441" y="-301816"/>
              <a:ext cx="890195" cy="10924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7655" y="-3204375"/>
            <a:ext cx="9239098" cy="17524539"/>
            <a:chOff x="4807655" y="-3204375"/>
            <a:chExt cx="9239098" cy="17524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807655" y="-3204375"/>
              <a:ext cx="9239098" cy="17524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7185" y="-49517"/>
            <a:ext cx="16535278" cy="14495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0460" y="3875970"/>
            <a:ext cx="3070846" cy="3070846"/>
            <a:chOff x="11800460" y="3875970"/>
            <a:chExt cx="3070846" cy="30708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800460" y="3875970"/>
              <a:ext cx="3070846" cy="3070846"/>
              <a:chOff x="11800460" y="3875970"/>
              <a:chExt cx="3070846" cy="307084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00460" y="3875970"/>
                <a:ext cx="3070846" cy="307084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9817" y="4793241"/>
              <a:ext cx="3392561" cy="1507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9984" y="6384233"/>
            <a:ext cx="3054877" cy="3054877"/>
            <a:chOff x="11809984" y="6384233"/>
            <a:chExt cx="3054877" cy="30548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809984" y="6384233"/>
              <a:ext cx="3054877" cy="3054877"/>
              <a:chOff x="11809984" y="6384233"/>
              <a:chExt cx="3054877" cy="305487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09984" y="6384233"/>
                <a:ext cx="3054877" cy="305487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00045" y="7475460"/>
              <a:ext cx="3202249" cy="11519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53659" y="4509303"/>
            <a:ext cx="3088431" cy="3088431"/>
            <a:chOff x="14553659" y="4509303"/>
            <a:chExt cx="3088431" cy="308843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553659" y="4509303"/>
              <a:ext cx="3088431" cy="3088431"/>
              <a:chOff x="14553659" y="4509303"/>
              <a:chExt cx="3088431" cy="308843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53659" y="4509303"/>
                <a:ext cx="3088431" cy="308843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22899" y="5628033"/>
              <a:ext cx="2772018" cy="10800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22938" y="7031696"/>
            <a:ext cx="3062009" cy="3062009"/>
            <a:chOff x="14522938" y="7031696"/>
            <a:chExt cx="3062009" cy="30620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22938" y="7031696"/>
              <a:ext cx="3062009" cy="306200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24194" y="8172444"/>
            <a:ext cx="3474302" cy="10653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76650" y="1292048"/>
            <a:ext cx="3056184" cy="3056184"/>
            <a:chOff x="11876650" y="1292048"/>
            <a:chExt cx="3056184" cy="305618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876650" y="1292048"/>
              <a:ext cx="3056184" cy="3056184"/>
              <a:chOff x="11876650" y="1292048"/>
              <a:chExt cx="3056184" cy="305618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876650" y="1292048"/>
                <a:ext cx="3056184" cy="305618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78839" y="2356340"/>
              <a:ext cx="3235826" cy="10190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41149" y="2061491"/>
            <a:ext cx="3043798" cy="3043798"/>
            <a:chOff x="14541149" y="2061491"/>
            <a:chExt cx="3043798" cy="304379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541149" y="2061491"/>
              <a:ext cx="3043798" cy="3043798"/>
              <a:chOff x="14541149" y="2061491"/>
              <a:chExt cx="3043798" cy="304379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541149" y="2061491"/>
                <a:ext cx="3043798" cy="304379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32226" y="3186155"/>
              <a:ext cx="3220656" cy="111704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4546" y="4550479"/>
            <a:ext cx="11170942" cy="33891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3066" y="3329748"/>
            <a:ext cx="4983533" cy="16958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13800" y="5665189"/>
            <a:ext cx="128890" cy="128890"/>
            <a:chOff x="813800" y="5665189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813800" y="5665189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13800" y="4792808"/>
            <a:ext cx="128890" cy="128890"/>
            <a:chOff x="813800" y="4792808"/>
            <a:chExt cx="128890" cy="1288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813800" y="4792808"/>
              <a:ext cx="128890" cy="1288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24959" y="292698"/>
            <a:ext cx="458390" cy="128890"/>
            <a:chOff x="17524959" y="292698"/>
            <a:chExt cx="458390" cy="12889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7854459" y="292698"/>
              <a:ext cx="128890" cy="128890"/>
              <a:chOff x="17854459" y="292698"/>
              <a:chExt cx="128890" cy="12889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0800000">
                <a:off x="1785445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7689709" y="292698"/>
              <a:ext cx="128890" cy="128890"/>
              <a:chOff x="17689709" y="292698"/>
              <a:chExt cx="128890" cy="12889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1768970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7524959" y="292698"/>
              <a:ext cx="128890" cy="128890"/>
              <a:chOff x="17524959" y="292698"/>
              <a:chExt cx="128890" cy="12889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0800000">
                <a:off x="17524959" y="292698"/>
                <a:ext cx="128890" cy="128890"/>
              </a:xfrm>
              <a:prstGeom prst="rect">
                <a:avLst/>
              </a:prstGeom>
            </p:spPr>
          </p:pic>
        </p:grpSp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010469" y="9760488"/>
            <a:ext cx="1759239" cy="7294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7543" y="-157455"/>
            <a:ext cx="19563959" cy="10683864"/>
            <a:chOff x="-807543" y="-157455"/>
            <a:chExt cx="19563959" cy="10683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89523" y="-5499387"/>
              <a:ext cx="39127918" cy="213677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543" y="-157455"/>
              <a:ext cx="19563959" cy="10683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4441" y="-301816"/>
            <a:ext cx="890195" cy="10924466"/>
            <a:chOff x="-274441" y="-301816"/>
            <a:chExt cx="890195" cy="109244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19539" y="-5764049"/>
              <a:ext cx="1780390" cy="2184893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74441" y="-301816"/>
              <a:ext cx="890195" cy="10924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0813" y="-2867533"/>
            <a:ext cx="9912782" cy="17524539"/>
            <a:chOff x="4470813" y="-2867533"/>
            <a:chExt cx="9912782" cy="17524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70813" y="-2867533"/>
              <a:ext cx="9912782" cy="17524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996" y="-167611"/>
            <a:ext cx="9714561" cy="18560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6229" y="1133257"/>
            <a:ext cx="16366350" cy="804759"/>
            <a:chOff x="806229" y="1133257"/>
            <a:chExt cx="16366350" cy="80475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6229" y="1406743"/>
              <a:ext cx="128890" cy="128890"/>
              <a:chOff x="806229" y="1406743"/>
              <a:chExt cx="128890" cy="1288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06229" y="1406743"/>
                <a:ext cx="128890" cy="12889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785" y="883557"/>
              <a:ext cx="16656573" cy="15681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341540" y="2060992"/>
            <a:ext cx="15704798" cy="9861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034815" y="1402857"/>
            <a:ext cx="12653890" cy="54952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5342" y="1402857"/>
            <a:ext cx="13040496" cy="54952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95152" y="2390773"/>
            <a:ext cx="3092572" cy="34076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2801" y="5579153"/>
            <a:ext cx="7109067" cy="4693140"/>
            <a:chOff x="682801" y="5579153"/>
            <a:chExt cx="7109067" cy="469314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153183" y="5629080"/>
              <a:ext cx="2942213" cy="238753"/>
              <a:chOff x="3153183" y="5629080"/>
              <a:chExt cx="2942213" cy="23875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153183" y="5629080"/>
                <a:ext cx="2942213" cy="2387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71264" y="5679178"/>
              <a:ext cx="7011136" cy="4511298"/>
              <a:chOff x="771264" y="5679178"/>
              <a:chExt cx="7011136" cy="451129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1264" y="5679178"/>
                <a:ext cx="7011136" cy="451129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1065948" y="7781800"/>
              <a:ext cx="4155533" cy="481111"/>
              <a:chOff x="-1065948" y="7781800"/>
              <a:chExt cx="4155533" cy="48111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-1065948" y="7781800"/>
                <a:ext cx="4155533" cy="48111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52374" y="9830250"/>
              <a:ext cx="6496476" cy="325594"/>
              <a:chOff x="1252374" y="9830250"/>
              <a:chExt cx="6496476" cy="32559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52374" y="9830250"/>
                <a:ext cx="6496476" cy="32559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2199" y="5477857"/>
              <a:ext cx="5650966" cy="67076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9584" y="7521421"/>
              <a:ext cx="368501" cy="86186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2736" y="10013434"/>
              <a:ext cx="1395234" cy="37355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0842" y="9462671"/>
              <a:ext cx="1223777" cy="32380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8764" y="8684877"/>
              <a:ext cx="1151282" cy="32380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5029" y="7880296"/>
              <a:ext cx="1138206" cy="323806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3615" y="7099077"/>
              <a:ext cx="1138149" cy="32380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1106" y="6296572"/>
              <a:ext cx="1136606" cy="323806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8300" y="9811204"/>
              <a:ext cx="1223777" cy="32380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48078" y="9801680"/>
              <a:ext cx="1050168" cy="32380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09401" y="9801715"/>
              <a:ext cx="1048596" cy="32380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01458" y="9801715"/>
              <a:ext cx="1050225" cy="32380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11268" y="9801715"/>
              <a:ext cx="1050006" cy="323806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68563" y="9801715"/>
              <a:ext cx="1019101" cy="323806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82658" y="9801715"/>
              <a:ext cx="1021549" cy="323806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99953" y="6139430"/>
              <a:ext cx="1088587" cy="323806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39915" y="8587258"/>
              <a:ext cx="1088587" cy="304758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180939" y="8832492"/>
              <a:ext cx="1126682" cy="304758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38649" y="7965210"/>
              <a:ext cx="1088587" cy="32380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65953" y="8334877"/>
              <a:ext cx="1088587" cy="323806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4591" y="8363449"/>
              <a:ext cx="1088587" cy="323806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235039" y="9307915"/>
              <a:ext cx="1126682" cy="323806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40630" y="8031582"/>
              <a:ext cx="1126682" cy="32380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902696" y="9355534"/>
              <a:ext cx="1088587" cy="323806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902696" y="8772972"/>
              <a:ext cx="1088587" cy="323806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40630" y="9141249"/>
              <a:ext cx="1126682" cy="304758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86506" y="8961058"/>
              <a:ext cx="1126682" cy="323806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543182" y="9286487"/>
              <a:ext cx="1149768" cy="3238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24959" y="292698"/>
            <a:ext cx="458390" cy="128890"/>
            <a:chOff x="17524959" y="292698"/>
            <a:chExt cx="458390" cy="12889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854459" y="292698"/>
              <a:ext cx="128890" cy="128890"/>
              <a:chOff x="17854459" y="292698"/>
              <a:chExt cx="128890" cy="12889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10800000">
                <a:off x="1785445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89709" y="292698"/>
              <a:ext cx="128890" cy="128890"/>
              <a:chOff x="17689709" y="292698"/>
              <a:chExt cx="128890" cy="12889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10800000">
                <a:off x="1768970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524959" y="292698"/>
              <a:ext cx="128890" cy="128890"/>
              <a:chOff x="17524959" y="292698"/>
              <a:chExt cx="128890" cy="128890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10800000">
                <a:off x="17524959" y="292698"/>
                <a:ext cx="128890" cy="12889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100851" y="2080873"/>
            <a:ext cx="9736386" cy="8117125"/>
            <a:chOff x="8100851" y="2080873"/>
            <a:chExt cx="9736386" cy="811712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10800000">
              <a:off x="8100851" y="2080873"/>
              <a:ext cx="9736386" cy="8117125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7010697" y="9760488"/>
            <a:ext cx="1758553" cy="729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7543" y="-157455"/>
            <a:ext cx="19563959" cy="10683864"/>
            <a:chOff x="-807543" y="-157455"/>
            <a:chExt cx="19563959" cy="10683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89523" y="-5499387"/>
              <a:ext cx="39127918" cy="213677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543" y="-157455"/>
              <a:ext cx="19563959" cy="10683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6705" y="717510"/>
            <a:ext cx="128890" cy="128890"/>
            <a:chOff x="396705" y="717510"/>
            <a:chExt cx="128890" cy="1288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96705" y="717510"/>
              <a:ext cx="128890" cy="1288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36629" y="1893283"/>
            <a:ext cx="7412457" cy="7164813"/>
            <a:chOff x="5436629" y="1893283"/>
            <a:chExt cx="7412457" cy="71648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6629" y="1893283"/>
              <a:ext cx="7412457" cy="71648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64890" y="-3033664"/>
            <a:ext cx="8396020" cy="157666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5594" y="1893283"/>
            <a:ext cx="4257681" cy="4257681"/>
            <a:chOff x="525594" y="1893283"/>
            <a:chExt cx="4257681" cy="42576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594" y="1893283"/>
              <a:ext cx="4257681" cy="42576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6183" y="27779"/>
            <a:ext cx="5956371" cy="18560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66603" y="4017111"/>
            <a:ext cx="2293849" cy="240068"/>
            <a:chOff x="2466603" y="4017111"/>
            <a:chExt cx="2293849" cy="240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603" y="4017111"/>
              <a:ext cx="2293849" cy="240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9655" y="2949508"/>
            <a:ext cx="2375275" cy="240068"/>
            <a:chOff x="1409655" y="2949508"/>
            <a:chExt cx="2375275" cy="2400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09655" y="2949508"/>
              <a:ext cx="2375275" cy="2400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24959" y="292698"/>
            <a:ext cx="458390" cy="128890"/>
            <a:chOff x="17524959" y="292698"/>
            <a:chExt cx="458390" cy="1288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854459" y="292698"/>
              <a:ext cx="128890" cy="128890"/>
              <a:chOff x="17854459" y="292698"/>
              <a:chExt cx="128890" cy="1288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1785445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689709" y="292698"/>
              <a:ext cx="128890" cy="128890"/>
              <a:chOff x="17689709" y="292698"/>
              <a:chExt cx="128890" cy="1288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1768970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24959" y="292698"/>
              <a:ext cx="128890" cy="128890"/>
              <a:chOff x="17524959" y="292698"/>
              <a:chExt cx="128890" cy="1288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7524959" y="292698"/>
                <a:ext cx="128890" cy="128890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0475" y="3952965"/>
            <a:ext cx="4576394" cy="127614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94709" y="8853251"/>
            <a:ext cx="5733827" cy="171591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43855" y="728888"/>
            <a:ext cx="3497849" cy="14475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14022078" y="7837326"/>
            <a:ext cx="3092572" cy="340766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44122" y="2782020"/>
            <a:ext cx="4576337" cy="13332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8466" y="6589660"/>
            <a:ext cx="5731969" cy="221698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014116" y="9750964"/>
            <a:ext cx="1767344" cy="7485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3018" y="0"/>
            <a:ext cx="18911751" cy="10327694"/>
            <a:chOff x="-313018" y="0"/>
            <a:chExt cx="18911751" cy="1032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768894" y="-5163847"/>
              <a:ext cx="37823502" cy="2065538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3018" y="0"/>
              <a:ext cx="18911751" cy="10327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89474" y="885213"/>
            <a:ext cx="1034586" cy="18839098"/>
            <a:chOff x="8589474" y="885213"/>
            <a:chExt cx="1034586" cy="188390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72180" y="-8534336"/>
              <a:ext cx="2069173" cy="3767819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589474" y="885213"/>
              <a:ext cx="1034586" cy="188390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2331" y="-9440501"/>
            <a:ext cx="1034586" cy="18839098"/>
            <a:chOff x="8692331" y="-9440501"/>
            <a:chExt cx="1034586" cy="188390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175038" y="-18860050"/>
              <a:ext cx="2069173" cy="3767819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692331" y="-9440501"/>
              <a:ext cx="1034586" cy="188390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01453" y="3632403"/>
            <a:ext cx="2628613" cy="3729320"/>
            <a:chOff x="2701453" y="3632403"/>
            <a:chExt cx="2628613" cy="372932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01495" y="3632403"/>
              <a:ext cx="1200134" cy="1352263"/>
              <a:chOff x="3401495" y="3632403"/>
              <a:chExt cx="1200134" cy="13522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01495" y="3632403"/>
                <a:ext cx="1200134" cy="135226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1524" y="4776552"/>
              <a:ext cx="3151718" cy="133969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1981" y="6045178"/>
              <a:ext cx="2531404" cy="80109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2666" y="6821355"/>
              <a:ext cx="3082642" cy="8010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63103" y="2765682"/>
            <a:ext cx="1870584" cy="1208475"/>
            <a:chOff x="13563103" y="2765682"/>
            <a:chExt cx="1870584" cy="12084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06689" y="2240324"/>
              <a:ext cx="3741168" cy="241695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63103" y="2765682"/>
              <a:ext cx="1870584" cy="12084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01967" y="3832265"/>
            <a:ext cx="5536202" cy="19055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60898" y="6483479"/>
            <a:ext cx="7361197" cy="11555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54698" y="5398670"/>
            <a:ext cx="6756026" cy="11665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40089" y="7593851"/>
            <a:ext cx="6390711" cy="11551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26700" y="1219176"/>
            <a:ext cx="5005886" cy="22353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0397" y="3887973"/>
            <a:ext cx="1628500" cy="989034"/>
            <a:chOff x="8020397" y="3887973"/>
            <a:chExt cx="1628500" cy="9890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20397" y="3887973"/>
              <a:ext cx="1628500" cy="98903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17962" y="4719291"/>
            <a:ext cx="3974190" cy="13214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76821" y="5967780"/>
            <a:ext cx="4159938" cy="8306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29692" y="6592949"/>
            <a:ext cx="3714443" cy="8306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28143" y="7248285"/>
            <a:ext cx="3762072" cy="8306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010697" y="9750964"/>
            <a:ext cx="1758553" cy="7485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722" y="-150955"/>
            <a:ext cx="19563959" cy="10683864"/>
            <a:chOff x="-288722" y="-150955"/>
            <a:chExt cx="19563959" cy="10683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70701" y="-5492887"/>
              <a:ext cx="39127918" cy="213677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722" y="-150955"/>
              <a:ext cx="19563959" cy="10683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24959" y="292698"/>
            <a:ext cx="458390" cy="128890"/>
            <a:chOff x="17524959" y="292698"/>
            <a:chExt cx="458390" cy="1288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854459" y="292698"/>
              <a:ext cx="128890" cy="128890"/>
              <a:chOff x="17854459" y="292698"/>
              <a:chExt cx="128890" cy="12889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785445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689709" y="292698"/>
              <a:ext cx="128890" cy="128890"/>
              <a:chOff x="17689709" y="292698"/>
              <a:chExt cx="128890" cy="12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768970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24959" y="292698"/>
              <a:ext cx="128890" cy="128890"/>
              <a:chOff x="17524959" y="292698"/>
              <a:chExt cx="128890" cy="1288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7524959" y="292698"/>
                <a:ext cx="128890" cy="128890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088" y="-14744"/>
            <a:ext cx="9464236" cy="17893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2236" y="2448897"/>
            <a:ext cx="4559932" cy="4407589"/>
            <a:chOff x="1272236" y="2448897"/>
            <a:chExt cx="4559932" cy="44075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2236" y="2448897"/>
              <a:ext cx="4559932" cy="4407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5935" y="7038986"/>
            <a:ext cx="4559932" cy="2857323"/>
            <a:chOff x="1305935" y="7038986"/>
            <a:chExt cx="4559932" cy="28573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5935" y="7038986"/>
              <a:ext cx="4559932" cy="28573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4669" y="6919791"/>
            <a:ext cx="3101634" cy="12761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6549" y="7926766"/>
            <a:ext cx="2339709" cy="19324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48285" y="7135444"/>
            <a:ext cx="2756128" cy="30196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50110" y="2448897"/>
            <a:ext cx="4559932" cy="4407589"/>
            <a:chOff x="6850110" y="2448897"/>
            <a:chExt cx="4559932" cy="44075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0110" y="2448897"/>
              <a:ext cx="4559932" cy="44075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73699" y="7054151"/>
            <a:ext cx="4559932" cy="2857323"/>
            <a:chOff x="6873699" y="7054151"/>
            <a:chExt cx="4559932" cy="28573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3699" y="7054151"/>
              <a:ext cx="4559932" cy="28573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7763" y="6919791"/>
            <a:ext cx="3224139" cy="127610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57901" y="7926765"/>
            <a:ext cx="2085995" cy="193248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36644" y="7138731"/>
            <a:ext cx="2756128" cy="30196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48361" y="2448897"/>
            <a:ext cx="4559932" cy="4407589"/>
            <a:chOff x="12448361" y="2448897"/>
            <a:chExt cx="4559932" cy="44075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48361" y="2448897"/>
              <a:ext cx="4559932" cy="44075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72340" y="7058692"/>
            <a:ext cx="4559932" cy="2857323"/>
            <a:chOff x="12472340" y="7058692"/>
            <a:chExt cx="4559932" cy="28573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72340" y="7058692"/>
              <a:ext cx="4559932" cy="285732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43493" y="6919791"/>
            <a:ext cx="3352463" cy="127610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92505" y="7938710"/>
            <a:ext cx="2924633" cy="193248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49901" y="7136998"/>
            <a:ext cx="2756128" cy="301960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5092" y="1074965"/>
            <a:ext cx="16862522" cy="171591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09261" y="1668200"/>
            <a:ext cx="2000745" cy="63805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010012" y="9750964"/>
            <a:ext cx="1760610" cy="7485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722" y="-150955"/>
            <a:ext cx="19563959" cy="10683864"/>
            <a:chOff x="-288722" y="-150955"/>
            <a:chExt cx="19563959" cy="10683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70701" y="-5492887"/>
              <a:ext cx="39127918" cy="213677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722" y="-150955"/>
              <a:ext cx="19563959" cy="10683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5226" y="2665659"/>
            <a:ext cx="4954397" cy="4954397"/>
            <a:chOff x="405226" y="2665659"/>
            <a:chExt cx="4954397" cy="49543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226" y="2665659"/>
              <a:ext cx="4954397" cy="4954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24959" y="292698"/>
            <a:ext cx="458390" cy="128890"/>
            <a:chOff x="17524959" y="292698"/>
            <a:chExt cx="458390" cy="1288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854459" y="292698"/>
              <a:ext cx="128890" cy="128890"/>
              <a:chOff x="17854459" y="292698"/>
              <a:chExt cx="128890" cy="12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785445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89709" y="292698"/>
              <a:ext cx="128890" cy="128890"/>
              <a:chOff x="17689709" y="292698"/>
              <a:chExt cx="128890" cy="1288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768970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24959" y="292698"/>
              <a:ext cx="128890" cy="128890"/>
              <a:chOff x="17524959" y="292698"/>
              <a:chExt cx="128890" cy="1288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7524959" y="292698"/>
                <a:ext cx="128890" cy="12889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4411" y="4240778"/>
            <a:ext cx="15254745" cy="34666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8088" y="-14744"/>
            <a:ext cx="10807893" cy="17893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04307" y="9750964"/>
            <a:ext cx="1763239" cy="7485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138" y="175246"/>
            <a:ext cx="3868447" cy="18560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96388" y="637202"/>
            <a:ext cx="458390" cy="128890"/>
            <a:chOff x="17096388" y="637202"/>
            <a:chExt cx="458390" cy="1288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25888" y="637202"/>
              <a:ext cx="128890" cy="128890"/>
              <a:chOff x="17425888" y="637202"/>
              <a:chExt cx="128890" cy="1288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17425888" y="637202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61138" y="637202"/>
              <a:ext cx="128890" cy="128890"/>
              <a:chOff x="17261138" y="637202"/>
              <a:chExt cx="128890" cy="1288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17261138" y="637202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96388" y="637202"/>
              <a:ext cx="128890" cy="128890"/>
              <a:chOff x="17096388" y="637202"/>
              <a:chExt cx="128890" cy="12889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17096388" y="637202"/>
                <a:ext cx="128890" cy="12889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39845" y="7775728"/>
            <a:ext cx="1215528" cy="488963"/>
            <a:chOff x="439845" y="7775728"/>
            <a:chExt cx="1215528" cy="48896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03042" y="7844044"/>
              <a:ext cx="352332" cy="352332"/>
              <a:chOff x="1303042" y="7844044"/>
              <a:chExt cx="352332" cy="35233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3042" y="7844044"/>
                <a:ext cx="352332" cy="35233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39845" y="7775728"/>
              <a:ext cx="756860" cy="488963"/>
              <a:chOff x="439845" y="7775728"/>
              <a:chExt cx="756860" cy="4889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3330" y="7563162"/>
                <a:ext cx="1513721" cy="977926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39845" y="7775728"/>
                <a:ext cx="756860" cy="48896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87218" y="-2475940"/>
            <a:ext cx="8493233" cy="16187970"/>
            <a:chOff x="5387218" y="-2475940"/>
            <a:chExt cx="8493233" cy="161879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387218" y="-2475940"/>
              <a:ext cx="8493233" cy="1618797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10469" y="9760488"/>
            <a:ext cx="1759239" cy="729486"/>
          </a:xfrm>
          <a:prstGeom prst="rect">
            <a:avLst/>
          </a:prstGeom>
        </p:spPr>
      </p:pic>
      <p:pic>
        <p:nvPicPr>
          <p:cNvPr id="2" name="앱영상">
            <a:hlinkClick r:id="" action="ppaction://media"/>
            <a:extLst>
              <a:ext uri="{FF2B5EF4-FFF2-40B4-BE49-F238E27FC236}">
                <a16:creationId xmlns:a16="http://schemas.microsoft.com/office/drawing/2014/main" id="{171D24C7-5624-4A6E-865E-FD630C1AA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880496" y="266700"/>
            <a:ext cx="5506675" cy="97176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98301" y="-6766894"/>
            <a:ext cx="2706219" cy="18238095"/>
            <a:chOff x="7798301" y="-6766894"/>
            <a:chExt cx="2706219" cy="18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798301" y="-6766894"/>
              <a:ext cx="2706219" cy="18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3584" y="-3956892"/>
            <a:ext cx="6142356" cy="23333333"/>
            <a:chOff x="5833584" y="-3956892"/>
            <a:chExt cx="6142356" cy="23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833584" y="-3956892"/>
              <a:ext cx="6142356" cy="233333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0012" y="9760488"/>
            <a:ext cx="1760610" cy="7294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7576" y="3424613"/>
            <a:ext cx="5937160" cy="19047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469" y="1236318"/>
            <a:ext cx="17788218" cy="14502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6273" y="2839619"/>
            <a:ext cx="13756266" cy="8931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945" y="4920592"/>
            <a:ext cx="10478507" cy="52081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7576" y="-221564"/>
            <a:ext cx="2882076" cy="1714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24959" y="292698"/>
            <a:ext cx="458390" cy="128890"/>
            <a:chOff x="17524959" y="292698"/>
            <a:chExt cx="458390" cy="1288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854459" y="292698"/>
              <a:ext cx="128890" cy="128890"/>
              <a:chOff x="17854459" y="292698"/>
              <a:chExt cx="128890" cy="1288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0800000">
                <a:off x="1785445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89709" y="292698"/>
              <a:ext cx="128890" cy="128890"/>
              <a:chOff x="17689709" y="292698"/>
              <a:chExt cx="128890" cy="1288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1768970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24959" y="292698"/>
              <a:ext cx="128890" cy="128890"/>
              <a:chOff x="17524959" y="292698"/>
              <a:chExt cx="128890" cy="1288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17524959" y="292698"/>
                <a:ext cx="128890" cy="128890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27145" y="4910202"/>
            <a:ext cx="7495050" cy="508876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83148" y="3443663"/>
            <a:ext cx="4476359" cy="18552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917" y="354028"/>
            <a:ext cx="17538311" cy="9577659"/>
            <a:chOff x="388917" y="354028"/>
            <a:chExt cx="17538311" cy="95776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239" y="-4434802"/>
              <a:ext cx="35076622" cy="191553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917" y="354028"/>
              <a:ext cx="17538311" cy="9577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9385" y="-7962500"/>
            <a:ext cx="966944" cy="17600000"/>
            <a:chOff x="8659385" y="-7962500"/>
            <a:chExt cx="966944" cy="1760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175913" y="-16762500"/>
              <a:ext cx="1933889" cy="352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659385" y="-7962500"/>
              <a:ext cx="966944" cy="176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5047" y="5473170"/>
            <a:ext cx="5132220" cy="13352"/>
            <a:chOff x="9375047" y="5473170"/>
            <a:chExt cx="5132220" cy="133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9375047" y="5473170"/>
              <a:ext cx="5132220" cy="13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01814" y="5471390"/>
            <a:ext cx="5132220" cy="13352"/>
            <a:chOff x="3701814" y="5471390"/>
            <a:chExt cx="5132220" cy="133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701814" y="5471390"/>
              <a:ext cx="5132220" cy="133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15187" y="2892169"/>
            <a:ext cx="1392053" cy="1568510"/>
            <a:chOff x="2615187" y="2892169"/>
            <a:chExt cx="1392053" cy="15685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5187" y="2892169"/>
              <a:ext cx="1392053" cy="15685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31951" y="3247113"/>
            <a:ext cx="1821811" cy="1106437"/>
            <a:chOff x="8231951" y="3247113"/>
            <a:chExt cx="1821811" cy="11064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1951" y="3247113"/>
              <a:ext cx="1821811" cy="11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8497" y="3310838"/>
            <a:ext cx="1490001" cy="962603"/>
            <a:chOff x="13968497" y="3310838"/>
            <a:chExt cx="1490001" cy="9626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86326" y="2892367"/>
              <a:ext cx="2980003" cy="192520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68497" y="3310838"/>
              <a:ext cx="1490001" cy="9626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096388" y="637202"/>
            <a:ext cx="458390" cy="128890"/>
            <a:chOff x="17096388" y="637202"/>
            <a:chExt cx="458390" cy="12889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25888" y="637202"/>
              <a:ext cx="128890" cy="128890"/>
              <a:chOff x="17425888" y="637202"/>
              <a:chExt cx="128890" cy="1288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17425888" y="637202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261138" y="637202"/>
              <a:ext cx="128890" cy="128890"/>
              <a:chOff x="17261138" y="637202"/>
              <a:chExt cx="128890" cy="1288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17261138" y="637202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96388" y="637202"/>
              <a:ext cx="128890" cy="128890"/>
              <a:chOff x="17096388" y="637202"/>
              <a:chExt cx="128890" cy="12889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17096388" y="637202"/>
                <a:ext cx="128890" cy="128890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6906" y="132655"/>
            <a:ext cx="5104661" cy="164089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08671" y="4219287"/>
            <a:ext cx="3649433" cy="15589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77602" y="4177243"/>
            <a:ext cx="4436833" cy="14701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69385" y="4175783"/>
            <a:ext cx="4398738" cy="14701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03198" y="5831039"/>
            <a:ext cx="3048966" cy="1386823"/>
            <a:chOff x="1803198" y="5831039"/>
            <a:chExt cx="3048966" cy="13868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6123" y="5690778"/>
              <a:ext cx="2941530" cy="92922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20546" y="6591077"/>
              <a:ext cx="3561854" cy="92922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43891" y="5685232"/>
            <a:ext cx="5700434" cy="92922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81272" y="6565949"/>
            <a:ext cx="5524834" cy="92922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006044" y="7419177"/>
            <a:ext cx="5069225" cy="92922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125836" y="5839943"/>
            <a:ext cx="4034043" cy="2206019"/>
            <a:chOff x="7125836" y="5839943"/>
            <a:chExt cx="4034043" cy="220601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61813" y="5699682"/>
              <a:ext cx="4665101" cy="92922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09100" y="6580396"/>
              <a:ext cx="4146587" cy="92922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09100" y="7419177"/>
              <a:ext cx="4222777" cy="92922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045536" y="9760488"/>
            <a:ext cx="1724410" cy="7294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722" y="-150955"/>
            <a:ext cx="19563959" cy="10683864"/>
            <a:chOff x="-288722" y="-150955"/>
            <a:chExt cx="19563959" cy="10683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70701" y="-5492887"/>
              <a:ext cx="39127918" cy="213677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722" y="-150955"/>
              <a:ext cx="19563959" cy="106838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869334" y="3861713"/>
            <a:ext cx="19798851" cy="30808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722" y="-150955"/>
            <a:ext cx="19563959" cy="10683864"/>
            <a:chOff x="-288722" y="-150955"/>
            <a:chExt cx="19563959" cy="10683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70701" y="-5492887"/>
              <a:ext cx="39127918" cy="213677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722" y="-150955"/>
              <a:ext cx="19563959" cy="106838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08651" y="3823850"/>
            <a:ext cx="18869270" cy="28855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3018" y="0"/>
            <a:ext cx="18911751" cy="10327694"/>
            <a:chOff x="-313018" y="0"/>
            <a:chExt cx="18911751" cy="1032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768894" y="-5163847"/>
              <a:ext cx="37823502" cy="2065538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3018" y="0"/>
              <a:ext cx="18911751" cy="10327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81094" y="1844530"/>
            <a:ext cx="2055446" cy="2315995"/>
            <a:chOff x="3681094" y="1844530"/>
            <a:chExt cx="2055446" cy="2315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1094" y="1844530"/>
              <a:ext cx="2055446" cy="2315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9474" y="885213"/>
            <a:ext cx="1034586" cy="18839098"/>
            <a:chOff x="8589474" y="885213"/>
            <a:chExt cx="1034586" cy="188390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72180" y="-8534336"/>
              <a:ext cx="2069173" cy="376781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589474" y="885213"/>
              <a:ext cx="1034586" cy="188390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92331" y="-9440501"/>
            <a:ext cx="1034586" cy="18839098"/>
            <a:chOff x="8692331" y="-9440501"/>
            <a:chExt cx="1034586" cy="188390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175038" y="-18860050"/>
              <a:ext cx="2069173" cy="376781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692331" y="-9440501"/>
              <a:ext cx="1034586" cy="188390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94731" y="3784852"/>
            <a:ext cx="5388059" cy="23641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92534" y="5976842"/>
            <a:ext cx="4363759" cy="13733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97201" y="7306187"/>
            <a:ext cx="5297378" cy="13733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62528" y="3740657"/>
            <a:ext cx="1431060" cy="869123"/>
            <a:chOff x="9062528" y="3740657"/>
            <a:chExt cx="1431060" cy="8691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62528" y="3740657"/>
              <a:ext cx="1431060" cy="869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93644" y="3790713"/>
            <a:ext cx="1170418" cy="756139"/>
            <a:chOff x="13693644" y="3790713"/>
            <a:chExt cx="1170418" cy="7561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7789" y="3461998"/>
              <a:ext cx="2340837" cy="151227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93644" y="3790713"/>
              <a:ext cx="1170418" cy="75613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37420" y="4472057"/>
            <a:ext cx="3463821" cy="11580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74312" y="4470910"/>
            <a:ext cx="3491402" cy="11485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08511" y="5658897"/>
            <a:ext cx="4472470" cy="72990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99311" y="6349416"/>
            <a:ext cx="4394822" cy="66468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50102" y="7020940"/>
            <a:ext cx="3998394" cy="7299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909328" y="797130"/>
            <a:ext cx="5078142" cy="22353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99974" y="5777363"/>
            <a:ext cx="3168801" cy="1735923"/>
            <a:chOff x="8199974" y="5777363"/>
            <a:chExt cx="3168801" cy="17359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90543" y="5667189"/>
              <a:ext cx="3663965" cy="72990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49121" y="6359006"/>
              <a:ext cx="3273660" cy="72990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24835" y="7020940"/>
              <a:ext cx="3311727" cy="72990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045840" y="9760488"/>
            <a:ext cx="1723496" cy="729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3226" y="4336597"/>
            <a:ext cx="8566298" cy="997114"/>
            <a:chOff x="9243226" y="4336597"/>
            <a:chExt cx="8566298" cy="9971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3226" y="4336597"/>
              <a:ext cx="8566298" cy="997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9524" y="1997731"/>
            <a:ext cx="8633333" cy="1225471"/>
            <a:chOff x="9209524" y="1997731"/>
            <a:chExt cx="8633333" cy="12254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9524" y="1997731"/>
              <a:ext cx="8633333" cy="12254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14286" y="3386560"/>
            <a:ext cx="8494847" cy="638214"/>
            <a:chOff x="9314286" y="3386560"/>
            <a:chExt cx="8494847" cy="6382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4286" y="3386560"/>
              <a:ext cx="8494847" cy="6382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7610" y="1375000"/>
            <a:ext cx="16452398" cy="35714"/>
            <a:chOff x="1447610" y="1375000"/>
            <a:chExt cx="16452398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7610" y="1375000"/>
              <a:ext cx="16452398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00059" y="5895462"/>
            <a:ext cx="5196419" cy="2276039"/>
            <a:chOff x="11000059" y="5895462"/>
            <a:chExt cx="5196419" cy="22760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1849" y="4757442"/>
              <a:ext cx="10392838" cy="455207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0059" y="5895462"/>
              <a:ext cx="5196419" cy="22760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84270" y="5693898"/>
            <a:ext cx="2395301" cy="503596"/>
            <a:chOff x="12384270" y="5693898"/>
            <a:chExt cx="2395301" cy="5035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84270" y="5693898"/>
              <a:ext cx="2395301" cy="503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096388" y="637202"/>
            <a:ext cx="458390" cy="128890"/>
            <a:chOff x="17096388" y="637202"/>
            <a:chExt cx="458390" cy="12889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425888" y="637202"/>
              <a:ext cx="128890" cy="128890"/>
              <a:chOff x="17425888" y="637202"/>
              <a:chExt cx="128890" cy="12889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17425888" y="637202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261138" y="637202"/>
              <a:ext cx="128890" cy="128890"/>
              <a:chOff x="17261138" y="637202"/>
              <a:chExt cx="128890" cy="12889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17261138" y="637202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096388" y="637202"/>
              <a:ext cx="128890" cy="128890"/>
              <a:chOff x="17096388" y="637202"/>
              <a:chExt cx="128890" cy="12889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0800000">
                <a:off x="17096388" y="637202"/>
                <a:ext cx="128890" cy="12889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389277" y="1758315"/>
            <a:ext cx="1269224" cy="980952"/>
            <a:chOff x="389277" y="1758315"/>
            <a:chExt cx="1269224" cy="9809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89277" y="1758315"/>
              <a:ext cx="864487" cy="974070"/>
              <a:chOff x="389277" y="1758315"/>
              <a:chExt cx="864487" cy="97407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89277" y="1758315"/>
                <a:ext cx="864487" cy="9740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06170" y="2089203"/>
              <a:ext cx="352332" cy="352332"/>
              <a:chOff x="1306170" y="2089203"/>
              <a:chExt cx="352332" cy="35233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6170" y="2089203"/>
                <a:ext cx="352332" cy="352332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2036" y="7029147"/>
            <a:ext cx="13358316" cy="506656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58081" y="9071025"/>
            <a:ext cx="10347349" cy="112379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29955" y="6194441"/>
            <a:ext cx="5766293" cy="211583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74893" y="1978684"/>
            <a:ext cx="7558440" cy="5902269"/>
            <a:chOff x="1574893" y="1978684"/>
            <a:chExt cx="7558440" cy="590226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74893" y="1978684"/>
              <a:ext cx="7558440" cy="590226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138" y="175246"/>
            <a:ext cx="5319980" cy="185600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049259" y="9760488"/>
            <a:ext cx="1732286" cy="7294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9454" y="3316363"/>
            <a:ext cx="16101022" cy="6491800"/>
            <a:chOff x="1639454" y="3316363"/>
            <a:chExt cx="16101022" cy="64918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9454" y="3316363"/>
              <a:ext cx="16101022" cy="64918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4221" y="1321698"/>
            <a:ext cx="13891458" cy="22317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5833" y="2802263"/>
            <a:ext cx="5489188" cy="5984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9729" y="194294"/>
            <a:ext cx="14020427" cy="19047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07523" y="3908849"/>
            <a:ext cx="10088671" cy="5423477"/>
            <a:chOff x="2107523" y="3908849"/>
            <a:chExt cx="10088671" cy="54234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7523" y="3908849"/>
              <a:ext cx="10088671" cy="54234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09874" y="3327144"/>
            <a:ext cx="6198126" cy="78036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54174" y="9326221"/>
            <a:ext cx="2178762" cy="5126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40574" y="9314930"/>
            <a:ext cx="2086124" cy="53164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46901" y="9313163"/>
            <a:ext cx="2188285" cy="5316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0424" y="6427390"/>
            <a:ext cx="4975054" cy="796875"/>
            <a:chOff x="700424" y="6427390"/>
            <a:chExt cx="4975054" cy="7968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700424" y="6427390"/>
              <a:ext cx="4975054" cy="7968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86937" y="7089097"/>
            <a:ext cx="3630437" cy="796875"/>
            <a:chOff x="2386937" y="7089097"/>
            <a:chExt cx="3630437" cy="7968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2386937" y="7089097"/>
              <a:ext cx="3630437" cy="7968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42565" y="6744550"/>
            <a:ext cx="4337200" cy="796875"/>
            <a:chOff x="4542565" y="6744550"/>
            <a:chExt cx="4337200" cy="7968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4542565" y="6744550"/>
              <a:ext cx="4337200" cy="7968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7688" y="7270205"/>
            <a:ext cx="3285890" cy="796875"/>
            <a:chOff x="6057688" y="7270205"/>
            <a:chExt cx="3285890" cy="7968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6057688" y="7270205"/>
              <a:ext cx="3285890" cy="7968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76719" y="6703911"/>
            <a:ext cx="4397275" cy="796875"/>
            <a:chOff x="7876719" y="6703911"/>
            <a:chExt cx="4397275" cy="7968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7876719" y="6703911"/>
              <a:ext cx="4397275" cy="7968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16140" y="8553864"/>
            <a:ext cx="711506" cy="796875"/>
            <a:chOff x="10716140" y="8553864"/>
            <a:chExt cx="711506" cy="79687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0716140" y="8553864"/>
              <a:ext cx="711506" cy="7968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096388" y="637202"/>
            <a:ext cx="458390" cy="128890"/>
            <a:chOff x="17096388" y="637202"/>
            <a:chExt cx="458390" cy="1288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25888" y="637202"/>
              <a:ext cx="128890" cy="128890"/>
              <a:chOff x="17425888" y="637202"/>
              <a:chExt cx="128890" cy="12889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0800000">
                <a:off x="17425888" y="637202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261138" y="637202"/>
              <a:ext cx="128890" cy="128890"/>
              <a:chOff x="17261138" y="637202"/>
              <a:chExt cx="128890" cy="12889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17261138" y="637202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096388" y="637202"/>
              <a:ext cx="128890" cy="128890"/>
              <a:chOff x="17096388" y="637202"/>
              <a:chExt cx="128890" cy="12889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10800000">
                <a:off x="17096388" y="637202"/>
                <a:ext cx="128890" cy="128890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389277" y="1758315"/>
            <a:ext cx="1269224" cy="980952"/>
            <a:chOff x="389277" y="1758315"/>
            <a:chExt cx="1269224" cy="98095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9277" y="1758315"/>
              <a:ext cx="864487" cy="974070"/>
              <a:chOff x="389277" y="1758315"/>
              <a:chExt cx="864487" cy="97407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89277" y="1758315"/>
                <a:ext cx="864487" cy="97407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06170" y="2089203"/>
              <a:ext cx="352332" cy="352332"/>
              <a:chOff x="1306170" y="2089203"/>
              <a:chExt cx="352332" cy="352332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06170" y="2089203"/>
                <a:ext cx="352332" cy="352332"/>
              </a:xfrm>
              <a:prstGeom prst="rect">
                <a:avLst/>
              </a:prstGeom>
            </p:spPr>
          </p:pic>
        </p:grpSp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99382" y="9125555"/>
            <a:ext cx="2106557" cy="44146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61030" y="6274564"/>
            <a:ext cx="2048462" cy="44146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222921" y="4057751"/>
            <a:ext cx="1962258" cy="525721"/>
            <a:chOff x="10222921" y="4057751"/>
            <a:chExt cx="1962258" cy="52572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222921" y="4081540"/>
              <a:ext cx="410002" cy="165860"/>
              <a:chOff x="10222921" y="4081540"/>
              <a:chExt cx="410002" cy="16586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222921" y="4081540"/>
                <a:ext cx="410002" cy="16586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235567" y="4319965"/>
              <a:ext cx="386335" cy="178579"/>
              <a:chOff x="10235567" y="4319965"/>
              <a:chExt cx="386335" cy="17857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35567" y="4319965"/>
                <a:ext cx="386335" cy="178579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678985" y="3975460"/>
              <a:ext cx="1523563" cy="544782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53062" y="4215730"/>
              <a:ext cx="2019248" cy="54478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072142" y="6293431"/>
            <a:ext cx="1918057" cy="53164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072680" y="7060269"/>
            <a:ext cx="1953105" cy="53164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602339" y="6821737"/>
            <a:ext cx="1940981" cy="53164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592031" y="7562071"/>
            <a:ext cx="1955152" cy="53164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972160" y="6599106"/>
            <a:ext cx="1951657" cy="1040505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955683" y="8717629"/>
            <a:ext cx="1955609" cy="53164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74546" y="3520261"/>
            <a:ext cx="2016023" cy="504756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715009" y="6070475"/>
            <a:ext cx="7875984" cy="1122013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365914" y="8730419"/>
            <a:ext cx="5307330" cy="814283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7045840" y="9760488"/>
            <a:ext cx="1723496" cy="7294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739" y="-73528"/>
            <a:ext cx="19080389" cy="10419787"/>
            <a:chOff x="-495739" y="-73528"/>
            <a:chExt cx="19080389" cy="104197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35934" y="-5283422"/>
              <a:ext cx="38160778" cy="2083957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739" y="-73528"/>
              <a:ext cx="19080389" cy="104197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60225" y="4256082"/>
            <a:ext cx="496724" cy="707705"/>
            <a:chOff x="3260225" y="4256082"/>
            <a:chExt cx="496724" cy="7077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260225" y="4256082"/>
              <a:ext cx="496724" cy="707705"/>
              <a:chOff x="3260225" y="4256082"/>
              <a:chExt cx="496724" cy="70770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60225" y="4256082"/>
                <a:ext cx="496724" cy="70770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342474" y="4362963"/>
              <a:ext cx="324692" cy="256259"/>
              <a:chOff x="3342474" y="4362963"/>
              <a:chExt cx="324692" cy="25625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42474" y="4362963"/>
                <a:ext cx="324692" cy="25625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944050" y="4063096"/>
            <a:ext cx="496724" cy="707705"/>
            <a:chOff x="4944050" y="4063096"/>
            <a:chExt cx="496724" cy="7077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944050" y="4063096"/>
              <a:ext cx="496724" cy="707705"/>
              <a:chOff x="4944050" y="4063096"/>
              <a:chExt cx="496724" cy="70770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44050" y="4063096"/>
                <a:ext cx="496724" cy="7077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041486" y="4167412"/>
              <a:ext cx="324692" cy="256259"/>
              <a:chOff x="5041486" y="4167412"/>
              <a:chExt cx="324692" cy="2562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41486" y="4167412"/>
                <a:ext cx="324692" cy="25625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52634" y="2182580"/>
            <a:ext cx="7212813" cy="7725583"/>
            <a:chOff x="452634" y="2182580"/>
            <a:chExt cx="7212813" cy="772558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58387" y="5278476"/>
              <a:ext cx="2899353" cy="4629687"/>
              <a:chOff x="1158387" y="5278476"/>
              <a:chExt cx="2899353" cy="462968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581049" y="2953514"/>
                <a:ext cx="5798706" cy="925937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8387" y="5278476"/>
                <a:ext cx="2899353" cy="46296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52634" y="2182580"/>
              <a:ext cx="3974687" cy="5719578"/>
              <a:chOff x="452634" y="2182580"/>
              <a:chExt cx="3974687" cy="57195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931936" y="-691081"/>
                <a:ext cx="7949374" cy="11439157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2634" y="2182580"/>
                <a:ext cx="3974687" cy="571957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405129" y="3856715"/>
              <a:ext cx="3260319" cy="5764223"/>
              <a:chOff x="4405129" y="3856715"/>
              <a:chExt cx="3260319" cy="576422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49136" y="963225"/>
                <a:ext cx="6520638" cy="11528447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05129" y="3856715"/>
                <a:ext cx="3260319" cy="576422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289164" y="5864811"/>
              <a:ext cx="1978026" cy="3449243"/>
              <a:chOff x="3289164" y="5864811"/>
              <a:chExt cx="1978026" cy="344924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2469" y="4133286"/>
                <a:ext cx="3956051" cy="6898486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289164" y="5864811"/>
                <a:ext cx="1978026" cy="344924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823507" y="2720844"/>
              <a:ext cx="2588799" cy="3187704"/>
              <a:chOff x="3823507" y="2720844"/>
              <a:chExt cx="2588799" cy="3187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70385" y="1117958"/>
                <a:ext cx="5177599" cy="637540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823507" y="2720844"/>
                <a:ext cx="2588799" cy="318770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58387" y="3606992"/>
              <a:ext cx="496724" cy="707705"/>
              <a:chOff x="1158387" y="3606992"/>
              <a:chExt cx="496724" cy="70770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8387" y="3606992"/>
                <a:ext cx="496724" cy="707705"/>
                <a:chOff x="1158387" y="3606992"/>
                <a:chExt cx="496724" cy="707705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8387" y="3606992"/>
                  <a:ext cx="496724" cy="70770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244403" y="3728586"/>
                <a:ext cx="324692" cy="256259"/>
                <a:chOff x="1244403" y="3728586"/>
                <a:chExt cx="324692" cy="256259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44403" y="3728586"/>
                  <a:ext cx="324692" cy="2562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5724534" y="5179094"/>
              <a:ext cx="496724" cy="707705"/>
              <a:chOff x="5724534" y="5179094"/>
              <a:chExt cx="496724" cy="70770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5724534" y="5179094"/>
                <a:ext cx="496724" cy="707705"/>
                <a:chOff x="5724534" y="5179094"/>
                <a:chExt cx="496724" cy="70770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724534" y="5179094"/>
                  <a:ext cx="496724" cy="70770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5813787" y="5291933"/>
                <a:ext cx="324692" cy="256259"/>
                <a:chOff x="5813787" y="5291933"/>
                <a:chExt cx="324692" cy="25625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813787" y="5291933"/>
                  <a:ext cx="324692" cy="2562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5018827" y="8170592"/>
              <a:ext cx="496724" cy="707705"/>
              <a:chOff x="5018827" y="8170592"/>
              <a:chExt cx="496724" cy="707705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5018827" y="8170592"/>
                <a:ext cx="496724" cy="707705"/>
                <a:chOff x="5018827" y="8170592"/>
                <a:chExt cx="496724" cy="707705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018827" y="8170592"/>
                  <a:ext cx="496724" cy="70770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5112042" y="8274927"/>
                <a:ext cx="324692" cy="256259"/>
                <a:chOff x="5112042" y="8274927"/>
                <a:chExt cx="324692" cy="256259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112042" y="8274927"/>
                  <a:ext cx="324692" cy="2562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935622" y="7243631"/>
              <a:ext cx="496724" cy="707705"/>
              <a:chOff x="3935622" y="7243631"/>
              <a:chExt cx="496724" cy="707705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935622" y="7243631"/>
                <a:ext cx="496724" cy="707705"/>
                <a:chOff x="3935622" y="7243631"/>
                <a:chExt cx="496724" cy="707705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935622" y="7243631"/>
                  <a:ext cx="496724" cy="70770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4021638" y="7337987"/>
                <a:ext cx="324692" cy="256259"/>
                <a:chOff x="4021638" y="7337987"/>
                <a:chExt cx="324692" cy="256259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021638" y="7337987"/>
                  <a:ext cx="324692" cy="2562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1748962" y="7560445"/>
              <a:ext cx="496724" cy="707705"/>
              <a:chOff x="1748962" y="7560445"/>
              <a:chExt cx="496724" cy="707705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1748962" y="7560445"/>
                <a:ext cx="496724" cy="707705"/>
                <a:chOff x="1748962" y="7560445"/>
                <a:chExt cx="496724" cy="707705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48962" y="7560445"/>
                  <a:ext cx="496724" cy="70770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834703" y="7666222"/>
                <a:ext cx="324692" cy="256259"/>
                <a:chOff x="1834703" y="7666222"/>
                <a:chExt cx="324692" cy="256259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834703" y="7666222"/>
                  <a:ext cx="324692" cy="2562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1729539" y="5273639"/>
              <a:ext cx="496724" cy="707705"/>
              <a:chOff x="1729539" y="5273639"/>
              <a:chExt cx="496724" cy="707705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1729539" y="5273639"/>
                <a:ext cx="496724" cy="707705"/>
                <a:chOff x="1729539" y="5273639"/>
                <a:chExt cx="496724" cy="707705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29539" y="5273639"/>
                  <a:ext cx="496724" cy="70770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811239" y="5381364"/>
                <a:ext cx="324692" cy="256259"/>
                <a:chOff x="1811239" y="5381364"/>
                <a:chExt cx="324692" cy="256259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811239" y="5381364"/>
                  <a:ext cx="324692" cy="2562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3086974" y="6175805"/>
              <a:ext cx="496724" cy="707705"/>
              <a:chOff x="3086974" y="6175805"/>
              <a:chExt cx="496724" cy="707705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3086974" y="6175805"/>
                <a:ext cx="496724" cy="707705"/>
                <a:chOff x="3086974" y="6175805"/>
                <a:chExt cx="496724" cy="707705"/>
              </a:xfrm>
            </p:grpSpPr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086974" y="6175805"/>
                  <a:ext cx="496724" cy="70770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3177367" y="6287306"/>
                <a:ext cx="324692" cy="256259"/>
                <a:chOff x="3177367" y="6287306"/>
                <a:chExt cx="324692" cy="256259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177367" y="6287306"/>
                  <a:ext cx="324692" cy="2562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2694678" y="4678338"/>
              <a:ext cx="3801541" cy="684277"/>
              <a:chOff x="2694678" y="4678338"/>
              <a:chExt cx="3801541" cy="684277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440000">
                <a:off x="2694678" y="4678338"/>
                <a:ext cx="3801541" cy="684277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881145" y="7403998"/>
              <a:ext cx="3801541" cy="684277"/>
              <a:chOff x="881145" y="7403998"/>
              <a:chExt cx="3801541" cy="684277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6560000">
                <a:off x="881145" y="7403998"/>
                <a:ext cx="3801541" cy="684277"/>
              </a:xfrm>
              <a:prstGeom prst="rect">
                <a:avLst/>
              </a:prstGeom>
            </p:spPr>
          </p:pic>
        </p:grpSp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33560" y="321052"/>
            <a:ext cx="13510762" cy="3501733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7927359" y="3843540"/>
            <a:ext cx="9844070" cy="5366490"/>
            <a:chOff x="7927359" y="3843540"/>
            <a:chExt cx="9844070" cy="5366490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7944480" y="3843540"/>
              <a:ext cx="9826948" cy="5366490"/>
              <a:chOff x="7944480" y="3843540"/>
              <a:chExt cx="9826948" cy="5366490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31006" y="1160296"/>
                <a:ext cx="19653897" cy="10732979"/>
              </a:xfrm>
              <a:prstGeom prst="rect">
                <a:avLst/>
              </a:prstGeom>
            </p:spPr>
          </p:pic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944480" y="3843540"/>
                <a:ext cx="9826948" cy="5366490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7541457" y="3958747"/>
              <a:ext cx="72214" cy="72214"/>
              <a:chOff x="17541457" y="3958747"/>
              <a:chExt cx="72214" cy="72214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0800000">
                <a:off x="17541457" y="3958747"/>
                <a:ext cx="72214" cy="72214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7449151" y="3958747"/>
              <a:ext cx="72214" cy="72214"/>
              <a:chOff x="17449151" y="3958747"/>
              <a:chExt cx="72214" cy="72214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0800000">
                <a:off x="17449151" y="3958747"/>
                <a:ext cx="72214" cy="72214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7356845" y="3958747"/>
              <a:ext cx="72214" cy="72214"/>
              <a:chOff x="17356845" y="3958747"/>
              <a:chExt cx="72214" cy="72214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0800000">
                <a:off x="17356845" y="3958747"/>
                <a:ext cx="72214" cy="72214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7927359" y="4147206"/>
              <a:ext cx="9832399" cy="37957"/>
              <a:chOff x="7927359" y="4147206"/>
              <a:chExt cx="9832399" cy="37957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927359" y="4147206"/>
                <a:ext cx="9832399" cy="37957"/>
              </a:xfrm>
              <a:prstGeom prst="rect">
                <a:avLst/>
              </a:prstGeom>
            </p:spPr>
          </p:pic>
        </p:grpSp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94873" y="4409197"/>
            <a:ext cx="9617097" cy="4788221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117576" y="-190184"/>
            <a:ext cx="3773209" cy="1856009"/>
          </a:xfrm>
          <a:prstGeom prst="rect">
            <a:avLst/>
          </a:prstGeom>
        </p:spPr>
      </p:pic>
      <p:pic>
        <p:nvPicPr>
          <p:cNvPr id="127" name="Object 12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045383" y="9760488"/>
            <a:ext cx="1724867" cy="7294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7543" y="-141932"/>
            <a:ext cx="19563959" cy="10683864"/>
            <a:chOff x="-807543" y="-141932"/>
            <a:chExt cx="19563959" cy="10683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89523" y="-5483864"/>
              <a:ext cx="39127918" cy="213677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543" y="-141932"/>
              <a:ext cx="19563959" cy="10683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5338" y="-3486566"/>
            <a:ext cx="9239098" cy="18069173"/>
            <a:chOff x="4535338" y="-3486566"/>
            <a:chExt cx="9239098" cy="180691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535338" y="-3486566"/>
              <a:ext cx="9239098" cy="1806917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7576" y="-190184"/>
            <a:ext cx="4438066" cy="18560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24959" y="292698"/>
            <a:ext cx="458390" cy="128890"/>
            <a:chOff x="17524959" y="292698"/>
            <a:chExt cx="458390" cy="1288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854459" y="292698"/>
              <a:ext cx="128890" cy="128890"/>
              <a:chOff x="17854459" y="292698"/>
              <a:chExt cx="128890" cy="12889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785445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89709" y="292698"/>
              <a:ext cx="128890" cy="128890"/>
              <a:chOff x="17689709" y="292698"/>
              <a:chExt cx="128890" cy="12889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7689709" y="292698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24959" y="292698"/>
              <a:ext cx="128890" cy="128890"/>
              <a:chOff x="17524959" y="292698"/>
              <a:chExt cx="128890" cy="12889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17524959" y="292698"/>
                <a:ext cx="128890" cy="12889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2762" y="1435342"/>
            <a:ext cx="4406286" cy="8262753"/>
            <a:chOff x="112762" y="1435342"/>
            <a:chExt cx="4406286" cy="82627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090381" y="-2696035"/>
              <a:ext cx="8812571" cy="1652550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62" y="1435342"/>
              <a:ext cx="4406286" cy="8262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63238" y="1442961"/>
            <a:ext cx="4406286" cy="8255134"/>
            <a:chOff x="4663238" y="1442961"/>
            <a:chExt cx="4406286" cy="82551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60095" y="-2684606"/>
              <a:ext cx="8812571" cy="1651026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3238" y="1442961"/>
              <a:ext cx="4406286" cy="8255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13714" y="1450580"/>
            <a:ext cx="4406286" cy="8247515"/>
            <a:chOff x="9213714" y="1450580"/>
            <a:chExt cx="4406286" cy="82475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0572" y="-2673178"/>
              <a:ext cx="8812571" cy="1649503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13714" y="1450580"/>
              <a:ext cx="4406286" cy="82475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73714" y="1439151"/>
            <a:ext cx="4406286" cy="8258944"/>
            <a:chOff x="13773714" y="1439151"/>
            <a:chExt cx="4406286" cy="82589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70572" y="-2690321"/>
              <a:ext cx="8812571" cy="1651788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73714" y="1439151"/>
              <a:ext cx="4406286" cy="82589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777" y="1395843"/>
            <a:ext cx="4412531" cy="944160"/>
            <a:chOff x="110777" y="1395843"/>
            <a:chExt cx="4412531" cy="94416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871945" y="-365325"/>
              <a:ext cx="890195" cy="4412531"/>
              <a:chOff x="1871945" y="-365325"/>
              <a:chExt cx="890195" cy="441253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1426847" y="-2571591"/>
                <a:ext cx="1780390" cy="8825063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1871945" y="-365325"/>
                <a:ext cx="890195" cy="441253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946333" y="-232711"/>
              <a:ext cx="746682" cy="4398747"/>
              <a:chOff x="1946333" y="-232711"/>
              <a:chExt cx="746682" cy="439874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572992" y="-2432084"/>
                <a:ext cx="1493364" cy="8797494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946333" y="-232711"/>
                <a:ext cx="746682" cy="439874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4661253" y="1384415"/>
            <a:ext cx="4412531" cy="944160"/>
            <a:chOff x="4661253" y="1384415"/>
            <a:chExt cx="4412531" cy="94416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422421" y="-376753"/>
              <a:ext cx="890195" cy="4412531"/>
              <a:chOff x="6422421" y="-376753"/>
              <a:chExt cx="890195" cy="441253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5977324" y="-2583019"/>
                <a:ext cx="1780390" cy="8825063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6422421" y="-376753"/>
                <a:ext cx="890195" cy="441253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496809" y="-244139"/>
              <a:ext cx="746682" cy="4398747"/>
              <a:chOff x="6496809" y="-244139"/>
              <a:chExt cx="746682" cy="439874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6123468" y="-2443513"/>
                <a:ext cx="1493364" cy="8797494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6496809" y="-244139"/>
                <a:ext cx="746682" cy="439874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9211729" y="1392034"/>
            <a:ext cx="4412531" cy="944160"/>
            <a:chOff x="9211729" y="1392034"/>
            <a:chExt cx="4412531" cy="94416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972897" y="-369134"/>
              <a:ext cx="890195" cy="4412531"/>
              <a:chOff x="10972897" y="-369134"/>
              <a:chExt cx="890195" cy="441253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10527800" y="-2575400"/>
                <a:ext cx="1780390" cy="8825063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10972897" y="-369134"/>
                <a:ext cx="890195" cy="441253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047286" y="-236520"/>
              <a:ext cx="746682" cy="4398747"/>
              <a:chOff x="11047286" y="-236520"/>
              <a:chExt cx="746682" cy="439874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0673945" y="-2435894"/>
                <a:ext cx="1493364" cy="8797494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1047286" y="-236520"/>
                <a:ext cx="746682" cy="439874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762206" y="1418700"/>
            <a:ext cx="4412531" cy="944160"/>
            <a:chOff x="13762206" y="1418700"/>
            <a:chExt cx="4412531" cy="94416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5523374" y="-342468"/>
              <a:ext cx="890195" cy="4412531"/>
              <a:chOff x="15523374" y="-342468"/>
              <a:chExt cx="890195" cy="441253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15078276" y="-2548733"/>
                <a:ext cx="1780390" cy="8825063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15523374" y="-342468"/>
                <a:ext cx="890195" cy="441253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597762" y="-209854"/>
              <a:ext cx="746682" cy="4398747"/>
              <a:chOff x="15597762" y="-209854"/>
              <a:chExt cx="746682" cy="439874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5224421" y="-2409227"/>
                <a:ext cx="1493364" cy="8797494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5597762" y="-209854"/>
                <a:ext cx="746682" cy="439874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665243" y="4708072"/>
            <a:ext cx="1957895" cy="1957895"/>
            <a:chOff x="3665243" y="4708072"/>
            <a:chExt cx="1957895" cy="195789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3665243" y="4708072"/>
              <a:ext cx="1957895" cy="195789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234767" y="4715691"/>
            <a:ext cx="1957895" cy="1957895"/>
            <a:chOff x="8234767" y="4715691"/>
            <a:chExt cx="1957895" cy="195789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8234767" y="4715691"/>
              <a:ext cx="1957895" cy="195789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766196" y="4732834"/>
            <a:ext cx="1957895" cy="1957895"/>
            <a:chOff x="12766196" y="4732834"/>
            <a:chExt cx="1957895" cy="195789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12766196" y="4732834"/>
              <a:ext cx="1957895" cy="195789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852242" y="2787165"/>
            <a:ext cx="1713936" cy="1713936"/>
            <a:chOff x="4852242" y="2787165"/>
            <a:chExt cx="1713936" cy="171393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52242" y="2787165"/>
              <a:ext cx="1713936" cy="171393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125073" y="2787165"/>
            <a:ext cx="1713936" cy="1713936"/>
            <a:chOff x="7125073" y="2787165"/>
            <a:chExt cx="1713936" cy="171393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25073" y="2787165"/>
              <a:ext cx="1713936" cy="171393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002063" y="4915043"/>
            <a:ext cx="1713936" cy="1713936"/>
            <a:chOff x="6002063" y="4915043"/>
            <a:chExt cx="1713936" cy="171393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02063" y="4915043"/>
              <a:ext cx="1713936" cy="171393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857580" y="6882557"/>
            <a:ext cx="3981428" cy="2561840"/>
            <a:chOff x="4857580" y="6882557"/>
            <a:chExt cx="3981428" cy="2561840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57580" y="6882557"/>
              <a:ext cx="3981428" cy="256184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159642" y="5987165"/>
            <a:ext cx="3680850" cy="3557876"/>
            <a:chOff x="14159642" y="5987165"/>
            <a:chExt cx="3680850" cy="3557876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159642" y="5987165"/>
              <a:ext cx="3680850" cy="3557876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3768" y="1485946"/>
            <a:ext cx="3808874" cy="1009503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435670" y="1473517"/>
            <a:ext cx="2893122" cy="1009503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80384" y="1481136"/>
            <a:ext cx="4099036" cy="1009503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573717" y="1479241"/>
            <a:ext cx="2912160" cy="1009484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1687555" y="2408783"/>
            <a:ext cx="6980325" cy="6058239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89289" y="8135452"/>
            <a:ext cx="4047411" cy="1419002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516202" y="3374698"/>
            <a:ext cx="6899848" cy="5386286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7039678" y="9760488"/>
            <a:ext cx="1723115" cy="729486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412260" y="2859964"/>
            <a:ext cx="6539676" cy="2774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3018" y="0"/>
            <a:ext cx="18911751" cy="10327694"/>
            <a:chOff x="-313018" y="0"/>
            <a:chExt cx="18911751" cy="1032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768894" y="-5163847"/>
              <a:ext cx="37823502" cy="2065538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3018" y="0"/>
              <a:ext cx="18911751" cy="10327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89474" y="885213"/>
            <a:ext cx="1034586" cy="18839098"/>
            <a:chOff x="8589474" y="885213"/>
            <a:chExt cx="1034586" cy="188390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72180" y="-8534336"/>
              <a:ext cx="2069173" cy="3767819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589474" y="885213"/>
              <a:ext cx="1034586" cy="188390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2331" y="-9440501"/>
            <a:ext cx="1034586" cy="18839098"/>
            <a:chOff x="8692331" y="-9440501"/>
            <a:chExt cx="1034586" cy="188390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175038" y="-18860050"/>
              <a:ext cx="2069173" cy="3767819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692331" y="-9440501"/>
              <a:ext cx="1034586" cy="188390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01453" y="3632403"/>
            <a:ext cx="2628613" cy="3729320"/>
            <a:chOff x="2701453" y="3632403"/>
            <a:chExt cx="2628613" cy="372932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01495" y="3632403"/>
              <a:ext cx="1200134" cy="1352263"/>
              <a:chOff x="3401495" y="3632403"/>
              <a:chExt cx="1200134" cy="13522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01495" y="3632403"/>
                <a:ext cx="1200134" cy="135226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1524" y="4776552"/>
              <a:ext cx="3151718" cy="133969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1981" y="6045178"/>
              <a:ext cx="2531404" cy="80109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2666" y="6821355"/>
              <a:ext cx="3082642" cy="8010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9434" y="2714055"/>
            <a:ext cx="2583374" cy="1568956"/>
            <a:chOff x="7879434" y="2714055"/>
            <a:chExt cx="2583374" cy="15689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9434" y="2714055"/>
              <a:ext cx="2583374" cy="15689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56472" y="4007595"/>
            <a:ext cx="6284916" cy="21650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92902" y="6013357"/>
            <a:ext cx="6640158" cy="13232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18256" y="7005089"/>
            <a:ext cx="5927663" cy="13232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64291" y="4039296"/>
            <a:ext cx="1170418" cy="756139"/>
            <a:chOff x="13464291" y="4039296"/>
            <a:chExt cx="1170418" cy="7561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28436" y="3710581"/>
              <a:ext cx="2340837" cy="151227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64291" y="4039296"/>
              <a:ext cx="1170418" cy="7561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44959" y="4719493"/>
            <a:ext cx="3491402" cy="114857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83940" y="5781530"/>
            <a:ext cx="4472470" cy="72990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13264" y="6473340"/>
            <a:ext cx="4356327" cy="7299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25435" y="7143559"/>
            <a:ext cx="3998403" cy="72990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71090" y="1123797"/>
            <a:ext cx="5006867" cy="22353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15799" y="8044689"/>
            <a:ext cx="5994330" cy="132329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045612" y="9760488"/>
            <a:ext cx="1724182" cy="7294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424" y="156198"/>
            <a:ext cx="15693914" cy="19047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96388" y="637202"/>
            <a:ext cx="458390" cy="128890"/>
            <a:chOff x="17096388" y="637202"/>
            <a:chExt cx="458390" cy="1288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25888" y="637202"/>
              <a:ext cx="128890" cy="128890"/>
              <a:chOff x="17425888" y="637202"/>
              <a:chExt cx="128890" cy="1288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17425888" y="637202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61138" y="637202"/>
              <a:ext cx="128890" cy="128890"/>
              <a:chOff x="17261138" y="637202"/>
              <a:chExt cx="128890" cy="1288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0800000">
                <a:off x="17261138" y="637202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96388" y="637202"/>
              <a:ext cx="128890" cy="128890"/>
              <a:chOff x="17096388" y="637202"/>
              <a:chExt cx="128890" cy="12889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17096388" y="637202"/>
                <a:ext cx="128890" cy="12889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89554" y="4882577"/>
            <a:ext cx="1168948" cy="520561"/>
            <a:chOff x="489554" y="4882577"/>
            <a:chExt cx="1168948" cy="5205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06170" y="4964746"/>
              <a:ext cx="352332" cy="352332"/>
              <a:chOff x="1306170" y="4964746"/>
              <a:chExt cx="352332" cy="35233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6170" y="4964746"/>
                <a:ext cx="352332" cy="35233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89554" y="4882577"/>
              <a:ext cx="797569" cy="520561"/>
              <a:chOff x="489554" y="4882577"/>
              <a:chExt cx="797569" cy="5205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89554" y="4882577"/>
                <a:ext cx="797569" cy="52056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87218" y="-2475940"/>
            <a:ext cx="8493233" cy="16187970"/>
            <a:chOff x="5387218" y="-2475940"/>
            <a:chExt cx="8493233" cy="161879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5387218" y="-2475940"/>
              <a:ext cx="8493233" cy="1618797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57345" y="8897906"/>
            <a:ext cx="1997795" cy="41523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39363" y="8896001"/>
            <a:ext cx="2043262" cy="41523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99230" y="8894096"/>
            <a:ext cx="2038271" cy="4152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76344" y="8892192"/>
            <a:ext cx="2039614" cy="4152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38630" y="8899811"/>
            <a:ext cx="2060138" cy="41523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97811" y="8897906"/>
            <a:ext cx="2076376" cy="41523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56782" y="8905525"/>
            <a:ext cx="2082881" cy="41523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54754" y="8894096"/>
            <a:ext cx="2077852" cy="41523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31735" y="8892192"/>
            <a:ext cx="2079605" cy="41523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59468" y="8899811"/>
            <a:ext cx="2062947" cy="41523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36239" y="8897906"/>
            <a:ext cx="2004624" cy="41523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76154" y="8896001"/>
            <a:ext cx="2006366" cy="41523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56601" y="8726011"/>
            <a:ext cx="2246700" cy="41523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9906" y="7390773"/>
            <a:ext cx="1982957" cy="41523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80544" y="6093630"/>
            <a:ext cx="1980881" cy="41523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6449" y="4786963"/>
            <a:ext cx="1982995" cy="41523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74801" y="3499344"/>
            <a:ext cx="2020814" cy="41523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10564" y="2305069"/>
            <a:ext cx="2123802" cy="61901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199183" y="9181726"/>
            <a:ext cx="2057135" cy="63805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120569" y="4156352"/>
            <a:ext cx="4624862" cy="57143"/>
            <a:chOff x="12120569" y="4156352"/>
            <a:chExt cx="4624862" cy="5714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12120569" y="4156352"/>
              <a:ext cx="4624862" cy="5714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922498" y="3070079"/>
            <a:ext cx="7796504" cy="221902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046028" y="2513548"/>
            <a:ext cx="8948884" cy="6138377"/>
            <a:chOff x="3046028" y="2513548"/>
            <a:chExt cx="8948884" cy="613837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046028" y="2513548"/>
              <a:ext cx="8948884" cy="613837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065096" y="8516020"/>
            <a:ext cx="2103262" cy="41523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868763" y="8476020"/>
            <a:ext cx="2118281" cy="41523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673877" y="8264592"/>
            <a:ext cx="2047643" cy="41523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123877" y="6727449"/>
            <a:ext cx="1985214" cy="41523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888477" y="7496973"/>
            <a:ext cx="2043938" cy="41523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614782" y="8418877"/>
            <a:ext cx="2066195" cy="41523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258982" y="2784592"/>
            <a:ext cx="2029414" cy="41523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6021954" y="2811258"/>
            <a:ext cx="2026766" cy="41523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7569496" y="2464592"/>
            <a:ext cx="1984500" cy="41523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6793096" y="4199830"/>
            <a:ext cx="2012871" cy="415233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347125" y="5005544"/>
            <a:ext cx="1990738" cy="41523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4504620" y="5396020"/>
            <a:ext cx="2008386" cy="41523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558147" y="1870489"/>
            <a:ext cx="4873529" cy="1064813"/>
            <a:chOff x="9558147" y="1870489"/>
            <a:chExt cx="4873529" cy="106481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558147" y="1870489"/>
              <a:ext cx="4873529" cy="10648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03765" y="7087926"/>
            <a:ext cx="3252778" cy="57143"/>
            <a:chOff x="12803765" y="7087926"/>
            <a:chExt cx="3252778" cy="5714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5400000">
              <a:off x="12803765" y="7087926"/>
              <a:ext cx="3252778" cy="5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808975" y="2402896"/>
            <a:ext cx="9422990" cy="6521209"/>
            <a:chOff x="2808975" y="2402896"/>
            <a:chExt cx="9422990" cy="652120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808975" y="2402896"/>
              <a:ext cx="9422990" cy="652120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820258" y="2328042"/>
            <a:ext cx="3971276" cy="2156066"/>
            <a:chOff x="5820258" y="2328042"/>
            <a:chExt cx="3971276" cy="215606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20258" y="2328042"/>
              <a:ext cx="3971276" cy="2156066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4292458" y="1521031"/>
            <a:ext cx="6442731" cy="1009503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1221715" y="5675296"/>
            <a:ext cx="7183291" cy="2622548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2360098" y="8638232"/>
            <a:ext cx="5536816" cy="1066635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7045383" y="9760488"/>
            <a:ext cx="1724867" cy="7294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사용자 지정</PresentationFormat>
  <Paragraphs>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Sieun Shim</cp:lastModifiedBy>
  <cp:revision>3</cp:revision>
  <dcterms:created xsi:type="dcterms:W3CDTF">2023-09-22T12:08:46Z</dcterms:created>
  <dcterms:modified xsi:type="dcterms:W3CDTF">2023-09-22T03:21:12Z</dcterms:modified>
</cp:coreProperties>
</file>